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3" r:id="rId1"/>
  </p:sldMasterIdLst>
  <p:notesMasterIdLst>
    <p:notesMasterId r:id="rId20"/>
  </p:notesMasterIdLst>
  <p:sldIdLst>
    <p:sldId id="342" r:id="rId2"/>
    <p:sldId id="351" r:id="rId3"/>
    <p:sldId id="352" r:id="rId4"/>
    <p:sldId id="348" r:id="rId5"/>
    <p:sldId id="345" r:id="rId6"/>
    <p:sldId id="353" r:id="rId7"/>
    <p:sldId id="355" r:id="rId8"/>
    <p:sldId id="354" r:id="rId9"/>
    <p:sldId id="358" r:id="rId10"/>
    <p:sldId id="357" r:id="rId11"/>
    <p:sldId id="359" r:id="rId12"/>
    <p:sldId id="356" r:id="rId13"/>
    <p:sldId id="360" r:id="rId14"/>
    <p:sldId id="361" r:id="rId15"/>
    <p:sldId id="363" r:id="rId16"/>
    <p:sldId id="362" r:id="rId17"/>
    <p:sldId id="364" r:id="rId18"/>
    <p:sldId id="35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45DC2A-D026-41AC-86CB-7D35B9033798}" v="2060" dt="2024-02-14T16:51:42.382"/>
    <p1510:client id="{B3983015-5755-DCDE-A8F9-63D2857FB5AF}" v="9" dt="2024-02-14T01:08:31.785"/>
    <p1510:client id="{E9912ACF-1DF3-9C05-43F1-5FBC61AA399B}" v="312" dt="2024-02-14T01:05:49.7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646"/>
  </p:normalViewPr>
  <p:slideViewPr>
    <p:cSldViewPr snapToGrid="0" snapToObjects="1" showGuides="1">
      <p:cViewPr varScale="1">
        <p:scale>
          <a:sx n="109" d="100"/>
          <a:sy n="109" d="100"/>
        </p:scale>
        <p:origin x="63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lian Vitsa" userId="S::lilian.vitsa@techproacademy.gr::1eccde29-70bd-4dab-911f-dd967302e097" providerId="AD" clId="Web-{AF45DC2A-D026-41AC-86CB-7D35B9033798}"/>
    <pc:docChg chg="addSld modSld sldOrd addMainMaster delMainMaster">
      <pc:chgData name="Lilian Vitsa" userId="S::lilian.vitsa@techproacademy.gr::1eccde29-70bd-4dab-911f-dd967302e097" providerId="AD" clId="Web-{AF45DC2A-D026-41AC-86CB-7D35B9033798}" dt="2024-02-14T16:51:42.382" v="1841" actId="20577"/>
      <pc:docMkLst>
        <pc:docMk/>
      </pc:docMkLst>
      <pc:sldChg chg="modSp mod modClrScheme chgLayout">
        <pc:chgData name="Lilian Vitsa" userId="S::lilian.vitsa@techproacademy.gr::1eccde29-70bd-4dab-911f-dd967302e097" providerId="AD" clId="Web-{AF45DC2A-D026-41AC-86CB-7D35B9033798}" dt="2024-02-14T08:48:33.183" v="199"/>
        <pc:sldMkLst>
          <pc:docMk/>
          <pc:sldMk cId="2498031464" sldId="342"/>
        </pc:sldMkLst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2498031464" sldId="342"/>
            <ac:spMk id="2" creationId="{997874EA-2F67-60CD-631F-5A787057F8CE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2498031464" sldId="342"/>
            <ac:spMk id="3" creationId="{B8DDCA66-AFF2-6563-D886-02501959F735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2498031464" sldId="342"/>
            <ac:spMk id="4" creationId="{2981AB9E-AF0F-CAD0-2DD2-D640FB871E66}"/>
          </ac:spMkLst>
        </pc:spChg>
      </pc:sldChg>
      <pc:sldChg chg="addSp delSp modSp mod setBg modClrScheme delDesignElem chgLayout">
        <pc:chgData name="Lilian Vitsa" userId="S::lilian.vitsa@techproacademy.gr::1eccde29-70bd-4dab-911f-dd967302e097" providerId="AD" clId="Web-{AF45DC2A-D026-41AC-86CB-7D35B9033798}" dt="2024-02-14T09:43:58.304" v="1429"/>
        <pc:sldMkLst>
          <pc:docMk/>
          <pc:sldMk cId="2125518081" sldId="345"/>
        </pc:sldMkLst>
        <pc:spChg chg="del">
          <ac:chgData name="Lilian Vitsa" userId="S::lilian.vitsa@techproacademy.gr::1eccde29-70bd-4dab-911f-dd967302e097" providerId="AD" clId="Web-{AF45DC2A-D026-41AC-86CB-7D35B9033798}" dt="2024-02-14T08:31:39.953" v="121"/>
          <ac:spMkLst>
            <pc:docMk/>
            <pc:sldMk cId="2125518081" sldId="345"/>
            <ac:spMk id="2" creationId="{1A4D57C4-CC71-1F01-828C-BC1B630951E6}"/>
          </ac:spMkLst>
        </pc:spChg>
        <pc:spChg chg="add del">
          <ac:chgData name="Lilian Vitsa" userId="S::lilian.vitsa@techproacademy.gr::1eccde29-70bd-4dab-911f-dd967302e097" providerId="AD" clId="Web-{AF45DC2A-D026-41AC-86CB-7D35B9033798}" dt="2024-02-14T08:50:09.514" v="202"/>
          <ac:spMkLst>
            <pc:docMk/>
            <pc:sldMk cId="2125518081" sldId="345"/>
            <ac:spMk id="2" creationId="{2A387578-2075-E6DD-2E84-025638E2FF3A}"/>
          </ac:spMkLst>
        </pc:spChg>
        <pc:spChg chg="add del">
          <ac:chgData name="Lilian Vitsa" userId="S::lilian.vitsa@techproacademy.gr::1eccde29-70bd-4dab-911f-dd967302e097" providerId="AD" clId="Web-{AF45DC2A-D026-41AC-86CB-7D35B9033798}" dt="2024-02-14T08:50:13.811" v="204"/>
          <ac:spMkLst>
            <pc:docMk/>
            <pc:sldMk cId="2125518081" sldId="345"/>
            <ac:spMk id="3" creationId="{2BE0313E-34E1-B8B0-8A62-0BE519D6737A}"/>
          </ac:spMkLst>
        </pc:spChg>
        <pc:spChg chg="add mod">
          <ac:chgData name="Lilian Vitsa" userId="S::lilian.vitsa@techproacademy.gr::1eccde29-70bd-4dab-911f-dd967302e097" providerId="AD" clId="Web-{AF45DC2A-D026-41AC-86CB-7D35B9033798}" dt="2024-02-14T08:55:28.599" v="253" actId="14100"/>
          <ac:spMkLst>
            <pc:docMk/>
            <pc:sldMk cId="2125518081" sldId="345"/>
            <ac:spMk id="5" creationId="{B4A84843-0DAA-5C2F-33CC-464757953DA7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2125518081" sldId="345"/>
            <ac:spMk id="9" creationId="{3BAFB881-6CC7-24B6-4281-0CDDE35B263A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2125518081" sldId="345"/>
            <ac:spMk id="10" creationId="{DCB56F7D-10E5-4575-22F0-CC7A883D6551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8:28:01.896" v="59"/>
          <ac:spMkLst>
            <pc:docMk/>
            <pc:sldMk cId="2125518081" sldId="345"/>
            <ac:spMk id="11" creationId="{636CA3DD-B7F8-29A8-C2C3-E3C776DB49B5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8:31:25.125" v="118"/>
          <ac:spMkLst>
            <pc:docMk/>
            <pc:sldMk cId="2125518081" sldId="345"/>
            <ac:spMk id="20" creationId="{57ED2E18-44A0-81B7-D31C-25BC6E1F0251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8:34:03.350" v="136"/>
          <ac:spMkLst>
            <pc:docMk/>
            <pc:sldMk cId="2125518081" sldId="345"/>
            <ac:spMk id="22" creationId="{9E889AD0-FE2A-B616-BB61-B1004B323CCF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8:31:49.110" v="124"/>
          <ac:spMkLst>
            <pc:docMk/>
            <pc:sldMk cId="2125518081" sldId="345"/>
            <ac:spMk id="24" creationId="{75BA2A25-F9CA-792B-C999-C17D5B7B19BA}"/>
          </ac:spMkLst>
        </pc:spChg>
        <pc:graphicFrameChg chg="add del mod modGraphic">
          <ac:chgData name="Lilian Vitsa" userId="S::lilian.vitsa@techproacademy.gr::1eccde29-70bd-4dab-911f-dd967302e097" providerId="AD" clId="Web-{AF45DC2A-D026-41AC-86CB-7D35B9033798}" dt="2024-02-14T08:36:35.170" v="157"/>
          <ac:graphicFrameMkLst>
            <pc:docMk/>
            <pc:sldMk cId="2125518081" sldId="345"/>
            <ac:graphicFrameMk id="4" creationId="{6144C3B3-95D7-69D6-44E3-8FDEF97B9B26}"/>
          </ac:graphicFrameMkLst>
        </pc:graphicFrameChg>
        <pc:graphicFrameChg chg="del mod modGraphic">
          <ac:chgData name="Lilian Vitsa" userId="S::lilian.vitsa@techproacademy.gr::1eccde29-70bd-4dab-911f-dd967302e097" providerId="AD" clId="Web-{AF45DC2A-D026-41AC-86CB-7D35B9033798}" dt="2024-02-14T08:27:36.754" v="58"/>
          <ac:graphicFrameMkLst>
            <pc:docMk/>
            <pc:sldMk cId="2125518081" sldId="345"/>
            <ac:graphicFrameMk id="7" creationId="{DE54752B-AA4A-2858-E49D-001BBB4BE89E}"/>
          </ac:graphicFrameMkLst>
        </pc:graphicFrameChg>
        <pc:graphicFrameChg chg="add del mod ord modGraphic">
          <ac:chgData name="Lilian Vitsa" userId="S::lilian.vitsa@techproacademy.gr::1eccde29-70bd-4dab-911f-dd967302e097" providerId="AD" clId="Web-{AF45DC2A-D026-41AC-86CB-7D35B9033798}" dt="2024-02-14T08:31:17.171" v="116"/>
          <ac:graphicFrameMkLst>
            <pc:docMk/>
            <pc:sldMk cId="2125518081" sldId="345"/>
            <ac:graphicFrameMk id="12" creationId="{B58EC14A-FEEC-8C4A-2518-5FBDCBD935C1}"/>
          </ac:graphicFrameMkLst>
        </pc:graphicFrameChg>
        <pc:graphicFrameChg chg="add del mod">
          <ac:chgData name="Lilian Vitsa" userId="S::lilian.vitsa@techproacademy.gr::1eccde29-70bd-4dab-911f-dd967302e097" providerId="AD" clId="Web-{AF45DC2A-D026-41AC-86CB-7D35B9033798}" dt="2024-02-14T08:31:31.032" v="119"/>
          <ac:graphicFrameMkLst>
            <pc:docMk/>
            <pc:sldMk cId="2125518081" sldId="345"/>
            <ac:graphicFrameMk id="14" creationId="{D7552DF0-A325-783B-34B0-9433E4AEB1D3}"/>
          </ac:graphicFrameMkLst>
        </pc:graphicFrameChg>
        <pc:graphicFrameChg chg="add del mod">
          <ac:chgData name="Lilian Vitsa" userId="S::lilian.vitsa@techproacademy.gr::1eccde29-70bd-4dab-911f-dd967302e097" providerId="AD" clId="Web-{AF45DC2A-D026-41AC-86CB-7D35B9033798}" dt="2024-02-14T08:29:08.258" v="111"/>
          <ac:graphicFrameMkLst>
            <pc:docMk/>
            <pc:sldMk cId="2125518081" sldId="345"/>
            <ac:graphicFrameMk id="16" creationId="{B1DBD6B8-696D-A2C1-A690-7F62FEF216A1}"/>
          </ac:graphicFrameMkLst>
        </pc:graphicFrameChg>
        <pc:graphicFrameChg chg="add del mod modGraphic">
          <ac:chgData name="Lilian Vitsa" userId="S::lilian.vitsa@techproacademy.gr::1eccde29-70bd-4dab-911f-dd967302e097" providerId="AD" clId="Web-{AF45DC2A-D026-41AC-86CB-7D35B9033798}" dt="2024-02-14T08:31:21.218" v="117"/>
          <ac:graphicFrameMkLst>
            <pc:docMk/>
            <pc:sldMk cId="2125518081" sldId="345"/>
            <ac:graphicFrameMk id="18" creationId="{3C7C9831-661F-6135-9A22-1D68753BF748}"/>
          </ac:graphicFrameMkLst>
        </pc:graphicFrameChg>
        <pc:graphicFrameChg chg="add del mod modGraphic">
          <ac:chgData name="Lilian Vitsa" userId="S::lilian.vitsa@techproacademy.gr::1eccde29-70bd-4dab-911f-dd967302e097" providerId="AD" clId="Web-{AF45DC2A-D026-41AC-86CB-7D35B9033798}" dt="2024-02-14T08:42:17.608" v="173"/>
          <ac:graphicFrameMkLst>
            <pc:docMk/>
            <pc:sldMk cId="2125518081" sldId="345"/>
            <ac:graphicFrameMk id="26" creationId="{67A7043E-3FEE-C68E-867E-463A34EB31C8}"/>
          </ac:graphicFrameMkLst>
        </pc:graphicFrameChg>
        <pc:graphicFrameChg chg="add mod modGraphic">
          <ac:chgData name="Lilian Vitsa" userId="S::lilian.vitsa@techproacademy.gr::1eccde29-70bd-4dab-911f-dd967302e097" providerId="AD" clId="Web-{AF45DC2A-D026-41AC-86CB-7D35B9033798}" dt="2024-02-14T09:43:58.304" v="1429"/>
          <ac:graphicFrameMkLst>
            <pc:docMk/>
            <pc:sldMk cId="2125518081" sldId="345"/>
            <ac:graphicFrameMk id="28" creationId="{B0B015E4-B023-BA0D-4815-811044A21FF0}"/>
          </ac:graphicFrameMkLst>
        </pc:graphicFrameChg>
        <pc:picChg chg="del">
          <ac:chgData name="Lilian Vitsa" userId="S::lilian.vitsa@techproacademy.gr::1eccde29-70bd-4dab-911f-dd967302e097" providerId="AD" clId="Web-{AF45DC2A-D026-41AC-86CB-7D35B9033798}" dt="2024-02-14T08:31:45.797" v="123"/>
          <ac:picMkLst>
            <pc:docMk/>
            <pc:sldMk cId="2125518081" sldId="345"/>
            <ac:picMk id="6" creationId="{97D71695-157C-EEBE-121C-B6B6F4290871}"/>
          </ac:picMkLst>
        </pc:picChg>
        <pc:cxnChg chg="del">
          <ac:chgData name="Lilian Vitsa" userId="S::lilian.vitsa@techproacademy.gr::1eccde29-70bd-4dab-911f-dd967302e097" providerId="AD" clId="Web-{AF45DC2A-D026-41AC-86CB-7D35B9033798}" dt="2024-02-14T08:31:43.250" v="122"/>
          <ac:cxnSpMkLst>
            <pc:docMk/>
            <pc:sldMk cId="2125518081" sldId="345"/>
            <ac:cxnSpMk id="8" creationId="{39015C22-9EE1-266B-0D3F-CC2AC08DED01}"/>
          </ac:cxnSpMkLst>
        </pc:cxnChg>
        <pc:cxnChg chg="add del">
          <ac:chgData name="Lilian Vitsa" userId="S::lilian.vitsa@techproacademy.gr::1eccde29-70bd-4dab-911f-dd967302e097" providerId="AD" clId="Web-{AF45DC2A-D026-41AC-86CB-7D35B9033798}" dt="2024-02-14T08:46:36.321" v="188"/>
          <ac:cxnSpMkLst>
            <pc:docMk/>
            <pc:sldMk cId="2125518081" sldId="345"/>
            <ac:cxnSpMk id="33" creationId="{22F6364A-B358-4BEE-B158-0734D2C938D4}"/>
          </ac:cxnSpMkLst>
        </pc:cxnChg>
      </pc:sldChg>
      <pc:sldChg chg="addSp delSp modSp mod modClrScheme chgLayout">
        <pc:chgData name="Lilian Vitsa" userId="S::lilian.vitsa@techproacademy.gr::1eccde29-70bd-4dab-911f-dd967302e097" providerId="AD" clId="Web-{AF45DC2A-D026-41AC-86CB-7D35B9033798}" dt="2024-02-14T09:44:59.149" v="1437" actId="20577"/>
        <pc:sldMkLst>
          <pc:docMk/>
          <pc:sldMk cId="3049025764" sldId="348"/>
        </pc:sldMkLst>
        <pc:spChg chg="mod ord">
          <ac:chgData name="Lilian Vitsa" userId="S::lilian.vitsa@techproacademy.gr::1eccde29-70bd-4dab-911f-dd967302e097" providerId="AD" clId="Web-{AF45DC2A-D026-41AC-86CB-7D35B9033798}" dt="2024-02-14T09:10:29.306" v="672" actId="20577"/>
          <ac:spMkLst>
            <pc:docMk/>
            <pc:sldMk cId="3049025764" sldId="348"/>
            <ac:spMk id="2" creationId="{261FEC72-58E2-1B97-DDA6-628DFCBBA00A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9:10:32.712" v="673" actId="20577"/>
          <ac:spMkLst>
            <pc:docMk/>
            <pc:sldMk cId="3049025764" sldId="348"/>
            <ac:spMk id="3" creationId="{8D1CE76A-8255-CCDE-9E27-EDF3F5B73F48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3049025764" sldId="348"/>
            <ac:spMk id="4" creationId="{BDF837F0-12C8-AED0-CCBA-DEE5E6CB61AC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3049025764" sldId="348"/>
            <ac:spMk id="5" creationId="{8D99B8E1-044C-B1DF-0949-80D67925F556}"/>
          </ac:spMkLst>
        </pc:spChg>
        <pc:spChg chg="del mod ord">
          <ac:chgData name="Lilian Vitsa" userId="S::lilian.vitsa@techproacademy.gr::1eccde29-70bd-4dab-911f-dd967302e097" providerId="AD" clId="Web-{AF45DC2A-D026-41AC-86CB-7D35B9033798}" dt="2024-02-14T09:14:45.890" v="710"/>
          <ac:spMkLst>
            <pc:docMk/>
            <pc:sldMk cId="3049025764" sldId="348"/>
            <ac:spMk id="6" creationId="{65568B5F-6318-65E2-CEDA-18DE9E9733EF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3049025764" sldId="348"/>
            <ac:spMk id="7" creationId="{F872ADF4-FCCD-5389-909C-60848BFEA662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9:44:59.149" v="1437" actId="20577"/>
          <ac:spMkLst>
            <pc:docMk/>
            <pc:sldMk cId="3049025764" sldId="348"/>
            <ac:spMk id="8" creationId="{1551A61E-D0BA-E69D-4187-64D7E6E9DAD7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9:16:00.876" v="719"/>
          <ac:spMkLst>
            <pc:docMk/>
            <pc:sldMk cId="3049025764" sldId="348"/>
            <ac:spMk id="13" creationId="{9EE6BBC2-9852-B274-A2DA-EDFB5A106924}"/>
          </ac:spMkLst>
        </pc:spChg>
        <pc:graphicFrameChg chg="add del mod modGraphic">
          <ac:chgData name="Lilian Vitsa" userId="S::lilian.vitsa@techproacademy.gr::1eccde29-70bd-4dab-911f-dd967302e097" providerId="AD" clId="Web-{AF45DC2A-D026-41AC-86CB-7D35B9033798}" dt="2024-02-14T08:26:15.016" v="24"/>
          <ac:graphicFrameMkLst>
            <pc:docMk/>
            <pc:sldMk cId="3049025764" sldId="348"/>
            <ac:graphicFrameMk id="13" creationId="{DDA44F5D-983C-0BDF-B384-E22166E10CE6}"/>
          </ac:graphicFrameMkLst>
        </pc:graphicFrameChg>
        <pc:picChg chg="mod">
          <ac:chgData name="Lilian Vitsa" userId="S::lilian.vitsa@techproacademy.gr::1eccde29-70bd-4dab-911f-dd967302e097" providerId="AD" clId="Web-{AF45DC2A-D026-41AC-86CB-7D35B9033798}" dt="2024-02-14T09:17:30.347" v="731" actId="1076"/>
          <ac:picMkLst>
            <pc:docMk/>
            <pc:sldMk cId="3049025764" sldId="348"/>
            <ac:picMk id="9" creationId="{1D0E7448-EEE3-A168-A1F0-914C517F26F4}"/>
          </ac:picMkLst>
        </pc:picChg>
        <pc:picChg chg="add mod ord">
          <ac:chgData name="Lilian Vitsa" userId="S::lilian.vitsa@techproacademy.gr::1eccde29-70bd-4dab-911f-dd967302e097" providerId="AD" clId="Web-{AF45DC2A-D026-41AC-86CB-7D35B9033798}" dt="2024-02-14T09:14:45.890" v="710"/>
          <ac:picMkLst>
            <pc:docMk/>
            <pc:sldMk cId="3049025764" sldId="348"/>
            <ac:picMk id="10" creationId="{6D55BCA8-8EDD-91F9-8FB9-799359351049}"/>
          </ac:picMkLst>
        </pc:picChg>
        <pc:picChg chg="add del mod">
          <ac:chgData name="Lilian Vitsa" userId="S::lilian.vitsa@techproacademy.gr::1eccde29-70bd-4dab-911f-dd967302e097" providerId="AD" clId="Web-{AF45DC2A-D026-41AC-86CB-7D35B9033798}" dt="2024-02-14T09:44:52.836" v="1435"/>
          <ac:picMkLst>
            <pc:docMk/>
            <pc:sldMk cId="3049025764" sldId="348"/>
            <ac:picMk id="11" creationId="{E22E2035-A655-23D0-4915-4A4B864C7B26}"/>
          </ac:picMkLst>
        </pc:picChg>
        <pc:picChg chg="add del mod">
          <ac:chgData name="Lilian Vitsa" userId="S::lilian.vitsa@techproacademy.gr::1eccde29-70bd-4dab-911f-dd967302e097" providerId="AD" clId="Web-{AF45DC2A-D026-41AC-86CB-7D35B9033798}" dt="2024-02-14T09:16:00.892" v="720"/>
          <ac:picMkLst>
            <pc:docMk/>
            <pc:sldMk cId="3049025764" sldId="348"/>
            <ac:picMk id="12" creationId="{FF02DE5E-EC7A-78DA-F679-9335CF97D400}"/>
          </ac:picMkLst>
        </pc:picChg>
        <pc:cxnChg chg="add del mod">
          <ac:chgData name="Lilian Vitsa" userId="S::lilian.vitsa@techproacademy.gr::1eccde29-70bd-4dab-911f-dd967302e097" providerId="AD" clId="Web-{AF45DC2A-D026-41AC-86CB-7D35B9033798}" dt="2024-02-14T08:21:37.644" v="20"/>
          <ac:cxnSpMkLst>
            <pc:docMk/>
            <pc:sldMk cId="3049025764" sldId="348"/>
            <ac:cxnSpMk id="11" creationId="{3879C30A-CFF2-F9EF-65DF-23EE866DDDD9}"/>
          </ac:cxnSpMkLst>
        </pc:cxnChg>
      </pc:sldChg>
      <pc:sldChg chg="modSp mod modClrScheme chgLayout">
        <pc:chgData name="Lilian Vitsa" userId="S::lilian.vitsa@techproacademy.gr::1eccde29-70bd-4dab-911f-dd967302e097" providerId="AD" clId="Web-{AF45DC2A-D026-41AC-86CB-7D35B9033798}" dt="2024-02-14T09:40:57.894" v="1405" actId="20577"/>
        <pc:sldMkLst>
          <pc:docMk/>
          <pc:sldMk cId="79002458" sldId="350"/>
        </pc:sldMkLst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79002458" sldId="350"/>
            <ac:spMk id="2" creationId="{88979E75-B9FE-CF36-3664-1AB293ED0050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9:40:57.894" v="1405" actId="20577"/>
          <ac:spMkLst>
            <pc:docMk/>
            <pc:sldMk cId="79002458" sldId="350"/>
            <ac:spMk id="3" creationId="{16F47B4A-0538-FAD8-7A24-931BA48AE070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9:40:07.955" v="1379" actId="20577"/>
          <ac:spMkLst>
            <pc:docMk/>
            <pc:sldMk cId="79002458" sldId="350"/>
            <ac:spMk id="6" creationId="{8CE2A5A3-7F4E-23A2-DAD7-C562FEDBBE76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79002458" sldId="350"/>
            <ac:spMk id="7" creationId="{BCE7D8D8-4772-1C08-69BB-F391F0D65A7A}"/>
          </ac:spMkLst>
        </pc:spChg>
      </pc:sldChg>
      <pc:sldChg chg="modSp mod modClrScheme chgLayout">
        <pc:chgData name="Lilian Vitsa" userId="S::lilian.vitsa@techproacademy.gr::1eccde29-70bd-4dab-911f-dd967302e097" providerId="AD" clId="Web-{AF45DC2A-D026-41AC-86CB-7D35B9033798}" dt="2024-02-14T09:44:40.289" v="1434" actId="20577"/>
        <pc:sldMkLst>
          <pc:docMk/>
          <pc:sldMk cId="2249031310" sldId="351"/>
        </pc:sldMkLst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2249031310" sldId="351"/>
            <ac:spMk id="2" creationId="{7D58ABCF-B0F6-3B9E-078F-2A8A22C56DAA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2249031310" sldId="351"/>
            <ac:spMk id="3" creationId="{B90F77A5-9A4F-1583-1DB9-95BA90866C29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2249031310" sldId="351"/>
            <ac:spMk id="4" creationId="{5AC76B71-3E57-E2F3-291A-39B418022AD7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9:44:40.289" v="1434" actId="20577"/>
          <ac:spMkLst>
            <pc:docMk/>
            <pc:sldMk cId="2249031310" sldId="351"/>
            <ac:spMk id="17" creationId="{51D17EAA-BAAD-6B17-CF45-131271883A11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2249031310" sldId="351"/>
            <ac:spMk id="18" creationId="{D496E54F-9038-30CB-FB21-11F164E02FBE}"/>
          </ac:spMkLst>
        </pc:spChg>
      </pc:sldChg>
      <pc:sldChg chg="modSp mod modClrScheme chgLayout">
        <pc:chgData name="Lilian Vitsa" userId="S::lilian.vitsa@techproacademy.gr::1eccde29-70bd-4dab-911f-dd967302e097" providerId="AD" clId="Web-{AF45DC2A-D026-41AC-86CB-7D35B9033798}" dt="2024-02-14T09:44:12.883" v="1431" actId="20577"/>
        <pc:sldMkLst>
          <pc:docMk/>
          <pc:sldMk cId="3984182267" sldId="352"/>
        </pc:sldMkLst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3984182267" sldId="352"/>
            <ac:spMk id="2" creationId="{E7D2945C-94BA-AC11-295D-E4CACAC7E5FA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3984182267" sldId="352"/>
            <ac:spMk id="4" creationId="{F7A615C6-5B0E-9C55-4354-0FE24FAB35EE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9:44:12.883" v="1431" actId="20577"/>
          <ac:spMkLst>
            <pc:docMk/>
            <pc:sldMk cId="3984182267" sldId="352"/>
            <ac:spMk id="10" creationId="{DD2A3633-9718-8A40-B15C-581BB873165D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8:48:33.183" v="199"/>
          <ac:spMkLst>
            <pc:docMk/>
            <pc:sldMk cId="3984182267" sldId="352"/>
            <ac:spMk id="11" creationId="{8F648E53-A674-2192-7737-52A353F09A1B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9:10:41.353" v="674" actId="20577"/>
          <ac:spMkLst>
            <pc:docMk/>
            <pc:sldMk cId="3984182267" sldId="352"/>
            <ac:spMk id="28" creationId="{197F046A-7911-3E0E-7D88-A57CF0028A0A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9:10:47.635" v="675" actId="20577"/>
          <ac:spMkLst>
            <pc:docMk/>
            <pc:sldMk cId="3984182267" sldId="352"/>
            <ac:spMk id="30" creationId="{A63CC359-8A44-9313-ADA5-3E961D2CC84F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09:10:52.869" v="676" actId="20577"/>
          <ac:spMkLst>
            <pc:docMk/>
            <pc:sldMk cId="3984182267" sldId="352"/>
            <ac:spMk id="32" creationId="{3DB2DABA-9EFA-FC6D-50D6-0493014B4A51}"/>
          </ac:spMkLst>
        </pc:spChg>
      </pc:sldChg>
      <pc:sldChg chg="addSp delSp modSp add replId">
        <pc:chgData name="Lilian Vitsa" userId="S::lilian.vitsa@techproacademy.gr::1eccde29-70bd-4dab-911f-dd967302e097" providerId="AD" clId="Web-{AF45DC2A-D026-41AC-86CB-7D35B9033798}" dt="2024-02-14T09:45:14.056" v="1438" actId="20577"/>
        <pc:sldMkLst>
          <pc:docMk/>
          <pc:sldMk cId="2853057325" sldId="353"/>
        </pc:sldMkLst>
        <pc:spChg chg="add mod">
          <ac:chgData name="Lilian Vitsa" userId="S::lilian.vitsa@techproacademy.gr::1eccde29-70bd-4dab-911f-dd967302e097" providerId="AD" clId="Web-{AF45DC2A-D026-41AC-86CB-7D35B9033798}" dt="2024-02-14T09:10:03.493" v="667" actId="20577"/>
          <ac:spMkLst>
            <pc:docMk/>
            <pc:sldMk cId="2853057325" sldId="353"/>
            <ac:spMk id="4" creationId="{1634ADEE-FB0A-7815-A63B-F7214D2D9342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04:57.596" v="493" actId="20577"/>
          <ac:spMkLst>
            <pc:docMk/>
            <pc:sldMk cId="2853057325" sldId="353"/>
            <ac:spMk id="5" creationId="{B4A84843-0DAA-5C2F-33CC-464757953DA7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45:14.056" v="1438" actId="20577"/>
          <ac:spMkLst>
            <pc:docMk/>
            <pc:sldMk cId="2853057325" sldId="353"/>
            <ac:spMk id="9" creationId="{3BAFB881-6CC7-24B6-4281-0CDDE35B263A}"/>
          </ac:spMkLst>
        </pc:spChg>
        <pc:graphicFrameChg chg="add mod modGraphic">
          <ac:chgData name="Lilian Vitsa" userId="S::lilian.vitsa@techproacademy.gr::1eccde29-70bd-4dab-911f-dd967302e097" providerId="AD" clId="Web-{AF45DC2A-D026-41AC-86CB-7D35B9033798}" dt="2024-02-14T09:02:57.749" v="447"/>
          <ac:graphicFrameMkLst>
            <pc:docMk/>
            <pc:sldMk cId="2853057325" sldId="353"/>
            <ac:graphicFrameMk id="3" creationId="{333303A8-1284-6682-ABB5-4787CA1DBB6E}"/>
          </ac:graphicFrameMkLst>
        </pc:graphicFrameChg>
        <pc:graphicFrameChg chg="del mod modGraphic">
          <ac:chgData name="Lilian Vitsa" userId="S::lilian.vitsa@techproacademy.gr::1eccde29-70bd-4dab-911f-dd967302e097" providerId="AD" clId="Web-{AF45DC2A-D026-41AC-86CB-7D35B9033798}" dt="2024-02-14T08:57:13.789" v="337"/>
          <ac:graphicFrameMkLst>
            <pc:docMk/>
            <pc:sldMk cId="2853057325" sldId="353"/>
            <ac:graphicFrameMk id="28" creationId="{B0B015E4-B023-BA0D-4815-811044A21FF0}"/>
          </ac:graphicFrameMkLst>
        </pc:graphicFrameChg>
      </pc:sldChg>
      <pc:sldChg chg="modSp add replId">
        <pc:chgData name="Lilian Vitsa" userId="S::lilian.vitsa@techproacademy.gr::1eccde29-70bd-4dab-911f-dd967302e097" providerId="AD" clId="Web-{AF45DC2A-D026-41AC-86CB-7D35B9033798}" dt="2024-02-14T09:43:18.694" v="1424" actId="20577"/>
        <pc:sldMkLst>
          <pc:docMk/>
          <pc:sldMk cId="1310427304" sldId="354"/>
        </pc:sldMkLst>
        <pc:spChg chg="mod">
          <ac:chgData name="Lilian Vitsa" userId="S::lilian.vitsa@techproacademy.gr::1eccde29-70bd-4dab-911f-dd967302e097" providerId="AD" clId="Web-{AF45DC2A-D026-41AC-86CB-7D35B9033798}" dt="2024-02-14T09:14:39.124" v="709" actId="20577"/>
          <ac:spMkLst>
            <pc:docMk/>
            <pc:sldMk cId="1310427304" sldId="354"/>
            <ac:spMk id="2" creationId="{E7D2945C-94BA-AC11-295D-E4CACAC7E5FA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23:18.604" v="853" actId="20577"/>
          <ac:spMkLst>
            <pc:docMk/>
            <pc:sldMk cId="1310427304" sldId="354"/>
            <ac:spMk id="4" creationId="{F7A615C6-5B0E-9C55-4354-0FE24FAB35EE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43:18.694" v="1424" actId="20577"/>
          <ac:spMkLst>
            <pc:docMk/>
            <pc:sldMk cId="1310427304" sldId="354"/>
            <ac:spMk id="10" creationId="{DD2A3633-9718-8A40-B15C-581BB873165D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21:12.244" v="793" actId="20577"/>
          <ac:spMkLst>
            <pc:docMk/>
            <pc:sldMk cId="1310427304" sldId="354"/>
            <ac:spMk id="28" creationId="{197F046A-7911-3E0E-7D88-A57CF0028A0A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22:13.337" v="822" actId="20577"/>
          <ac:spMkLst>
            <pc:docMk/>
            <pc:sldMk cId="1310427304" sldId="354"/>
            <ac:spMk id="30" creationId="{A63CC359-8A44-9313-ADA5-3E961D2CC84F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22:36.807" v="845" actId="20577"/>
          <ac:spMkLst>
            <pc:docMk/>
            <pc:sldMk cId="1310427304" sldId="354"/>
            <ac:spMk id="32" creationId="{3DB2DABA-9EFA-FC6D-50D6-0493014B4A51}"/>
          </ac:spMkLst>
        </pc:spChg>
      </pc:sldChg>
      <pc:sldChg chg="delSp modSp add replId">
        <pc:chgData name="Lilian Vitsa" userId="S::lilian.vitsa@techproacademy.gr::1eccde29-70bd-4dab-911f-dd967302e097" providerId="AD" clId="Web-{AF45DC2A-D026-41AC-86CB-7D35B9033798}" dt="2024-02-14T09:43:31.913" v="1426" actId="20577"/>
        <pc:sldMkLst>
          <pc:docMk/>
          <pc:sldMk cId="394320723" sldId="355"/>
        </pc:sldMkLst>
        <pc:spChg chg="mod">
          <ac:chgData name="Lilian Vitsa" userId="S::lilian.vitsa@techproacademy.gr::1eccde29-70bd-4dab-911f-dd967302e097" providerId="AD" clId="Web-{AF45DC2A-D026-41AC-86CB-7D35B9033798}" dt="2024-02-14T09:18:08.613" v="749" actId="20577"/>
          <ac:spMkLst>
            <pc:docMk/>
            <pc:sldMk cId="394320723" sldId="355"/>
            <ac:spMk id="2" creationId="{261FEC72-58E2-1B97-DDA6-628DFCBBA00A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20:17.147" v="761" actId="20577"/>
          <ac:spMkLst>
            <pc:docMk/>
            <pc:sldMk cId="394320723" sldId="355"/>
            <ac:spMk id="3" creationId="{8D1CE76A-8255-CCDE-9E27-EDF3F5B73F48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43:31.913" v="1426" actId="20577"/>
          <ac:spMkLst>
            <pc:docMk/>
            <pc:sldMk cId="394320723" sldId="355"/>
            <ac:spMk id="8" creationId="{1551A61E-D0BA-E69D-4187-64D7E6E9DAD7}"/>
          </ac:spMkLst>
        </pc:spChg>
        <pc:picChg chg="del">
          <ac:chgData name="Lilian Vitsa" userId="S::lilian.vitsa@techproacademy.gr::1eccde29-70bd-4dab-911f-dd967302e097" providerId="AD" clId="Web-{AF45DC2A-D026-41AC-86CB-7D35B9033798}" dt="2024-02-14T09:18:11.817" v="750"/>
          <ac:picMkLst>
            <pc:docMk/>
            <pc:sldMk cId="394320723" sldId="355"/>
            <ac:picMk id="9" creationId="{1D0E7448-EEE3-A168-A1F0-914C517F26F4}"/>
          </ac:picMkLst>
        </pc:picChg>
        <pc:picChg chg="mod">
          <ac:chgData name="Lilian Vitsa" userId="S::lilian.vitsa@techproacademy.gr::1eccde29-70bd-4dab-911f-dd967302e097" providerId="AD" clId="Web-{AF45DC2A-D026-41AC-86CB-7D35B9033798}" dt="2024-02-14T09:20:07.350" v="757" actId="1076"/>
          <ac:picMkLst>
            <pc:docMk/>
            <pc:sldMk cId="394320723" sldId="355"/>
            <ac:picMk id="10" creationId="{6D55BCA8-8EDD-91F9-8FB9-799359351049}"/>
          </ac:picMkLst>
        </pc:picChg>
        <pc:picChg chg="del">
          <ac:chgData name="Lilian Vitsa" userId="S::lilian.vitsa@techproacademy.gr::1eccde29-70bd-4dab-911f-dd967302e097" providerId="AD" clId="Web-{AF45DC2A-D026-41AC-86CB-7D35B9033798}" dt="2024-02-14T09:18:14.488" v="751"/>
          <ac:picMkLst>
            <pc:docMk/>
            <pc:sldMk cId="394320723" sldId="355"/>
            <ac:picMk id="11" creationId="{E22E2035-A655-23D0-4915-4A4B864C7B26}"/>
          </ac:picMkLst>
        </pc:picChg>
      </pc:sldChg>
      <pc:sldChg chg="addSp delSp modSp add ord replId">
        <pc:chgData name="Lilian Vitsa" userId="S::lilian.vitsa@techproacademy.gr::1eccde29-70bd-4dab-911f-dd967302e097" providerId="AD" clId="Web-{AF45DC2A-D026-41AC-86CB-7D35B9033798}" dt="2024-02-14T10:00:13.326" v="1654" actId="1076"/>
        <pc:sldMkLst>
          <pc:docMk/>
          <pc:sldMk cId="4153587008" sldId="356"/>
        </pc:sldMkLst>
        <pc:spChg chg="del mod ord">
          <ac:chgData name="Lilian Vitsa" userId="S::lilian.vitsa@techproacademy.gr::1eccde29-70bd-4dab-911f-dd967302e097" providerId="AD" clId="Web-{AF45DC2A-D026-41AC-86CB-7D35B9033798}" dt="2024-02-14T09:45:49.041" v="1452"/>
          <ac:spMkLst>
            <pc:docMk/>
            <pc:sldMk cId="4153587008" sldId="356"/>
            <ac:spMk id="2" creationId="{261FEC72-58E2-1B97-DDA6-628DFCBBA00A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24:08.684" v="859" actId="20577"/>
          <ac:spMkLst>
            <pc:docMk/>
            <pc:sldMk cId="4153587008" sldId="356"/>
            <ac:spMk id="3" creationId="{8D1CE76A-8255-CCDE-9E27-EDF3F5B73F48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45:57.260" v="1455" actId="20577"/>
          <ac:spMkLst>
            <pc:docMk/>
            <pc:sldMk cId="4153587008" sldId="356"/>
            <ac:spMk id="8" creationId="{1551A61E-D0BA-E69D-4187-64D7E6E9DAD7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9:24:45.950" v="861"/>
          <ac:spMkLst>
            <pc:docMk/>
            <pc:sldMk cId="4153587008" sldId="356"/>
            <ac:spMk id="9" creationId="{9000F2B2-133A-3383-4698-03861AFF2166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9:46:09.479" v="1457"/>
          <ac:spMkLst>
            <pc:docMk/>
            <pc:sldMk cId="4153587008" sldId="356"/>
            <ac:spMk id="13" creationId="{AA550C1A-7F45-32FE-FBCD-AD23634F422D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9:42:51.443" v="1419"/>
          <ac:spMkLst>
            <pc:docMk/>
            <pc:sldMk cId="4153587008" sldId="356"/>
            <ac:spMk id="14" creationId="{7CABFAAA-AFA8-129B-A04D-64D5ED8F3F03}"/>
          </ac:spMkLst>
        </pc:spChg>
        <pc:spChg chg="add mod">
          <ac:chgData name="Lilian Vitsa" userId="S::lilian.vitsa@techproacademy.gr::1eccde29-70bd-4dab-911f-dd967302e097" providerId="AD" clId="Web-{AF45DC2A-D026-41AC-86CB-7D35B9033798}" dt="2024-02-14T09:55:31.194" v="1578" actId="20577"/>
          <ac:spMkLst>
            <pc:docMk/>
            <pc:sldMk cId="4153587008" sldId="356"/>
            <ac:spMk id="16" creationId="{2AB27F0E-6824-9B1B-4159-9A1B990071E0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9:46:34.229" v="1460"/>
          <ac:spMkLst>
            <pc:docMk/>
            <pc:sldMk cId="4153587008" sldId="356"/>
            <ac:spMk id="18" creationId="{69F21952-9ED2-F0A0-E40A-5C3E7401A41D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09:50:54.344" v="1513"/>
          <ac:spMkLst>
            <pc:docMk/>
            <pc:sldMk cId="4153587008" sldId="356"/>
            <ac:spMk id="21" creationId="{D30A54B6-76C0-9AC6-E395-C8065E7DE0E3}"/>
          </ac:spMkLst>
        </pc:spChg>
        <pc:spChg chg="add mod">
          <ac:chgData name="Lilian Vitsa" userId="S::lilian.vitsa@techproacademy.gr::1eccde29-70bd-4dab-911f-dd967302e097" providerId="AD" clId="Web-{AF45DC2A-D026-41AC-86CB-7D35B9033798}" dt="2024-02-14T10:00:13.326" v="1654" actId="1076"/>
          <ac:spMkLst>
            <pc:docMk/>
            <pc:sldMk cId="4153587008" sldId="356"/>
            <ac:spMk id="26" creationId="{9ADE2EB9-F212-3240-D160-62017C2D109A}"/>
          </ac:spMkLst>
        </pc:spChg>
        <pc:picChg chg="del">
          <ac:chgData name="Lilian Vitsa" userId="S::lilian.vitsa@techproacademy.gr::1eccde29-70bd-4dab-911f-dd967302e097" providerId="AD" clId="Web-{AF45DC2A-D026-41AC-86CB-7D35B9033798}" dt="2024-02-14T09:24:10.762" v="860"/>
          <ac:picMkLst>
            <pc:docMk/>
            <pc:sldMk cId="4153587008" sldId="356"/>
            <ac:picMk id="10" creationId="{6D55BCA8-8EDD-91F9-8FB9-799359351049}"/>
          </ac:picMkLst>
        </pc:picChg>
        <pc:picChg chg="add del mod ord">
          <ac:chgData name="Lilian Vitsa" userId="S::lilian.vitsa@techproacademy.gr::1eccde29-70bd-4dab-911f-dd967302e097" providerId="AD" clId="Web-{AF45DC2A-D026-41AC-86CB-7D35B9033798}" dt="2024-02-14T09:45:50.932" v="1453"/>
          <ac:picMkLst>
            <pc:docMk/>
            <pc:sldMk cId="4153587008" sldId="356"/>
            <ac:picMk id="11" creationId="{5EC08DEE-93E7-9041-846A-3F26BA323895}"/>
          </ac:picMkLst>
        </pc:picChg>
        <pc:picChg chg="add del mod ord">
          <ac:chgData name="Lilian Vitsa" userId="S::lilian.vitsa@techproacademy.gr::1eccde29-70bd-4dab-911f-dd967302e097" providerId="AD" clId="Web-{AF45DC2A-D026-41AC-86CB-7D35B9033798}" dt="2024-02-14T09:49:48.484" v="1506"/>
          <ac:picMkLst>
            <pc:docMk/>
            <pc:sldMk cId="4153587008" sldId="356"/>
            <ac:picMk id="19" creationId="{67E15F06-F186-F8CA-1A2C-ACDBD095AB2F}"/>
          </ac:picMkLst>
        </pc:picChg>
        <pc:picChg chg="add mod ord">
          <ac:chgData name="Lilian Vitsa" userId="S::lilian.vitsa@techproacademy.gr::1eccde29-70bd-4dab-911f-dd967302e097" providerId="AD" clId="Web-{AF45DC2A-D026-41AC-86CB-7D35B9033798}" dt="2024-02-14T09:57:08.915" v="1611" actId="1076"/>
          <ac:picMkLst>
            <pc:docMk/>
            <pc:sldMk cId="4153587008" sldId="356"/>
            <ac:picMk id="22" creationId="{3A6E5BDA-4482-AF5F-E69F-F45DB265EA7D}"/>
          </ac:picMkLst>
        </pc:picChg>
        <pc:picChg chg="add del mod">
          <ac:chgData name="Lilian Vitsa" userId="S::lilian.vitsa@techproacademy.gr::1eccde29-70bd-4dab-911f-dd967302e097" providerId="AD" clId="Web-{AF45DC2A-D026-41AC-86CB-7D35B9033798}" dt="2024-02-14T09:53:49.161" v="1543"/>
          <ac:picMkLst>
            <pc:docMk/>
            <pc:sldMk cId="4153587008" sldId="356"/>
            <ac:picMk id="23" creationId="{6D545D2F-A7CD-1DA9-C6C6-22DD93DE0A7B}"/>
          </ac:picMkLst>
        </pc:picChg>
        <pc:picChg chg="add del mod">
          <ac:chgData name="Lilian Vitsa" userId="S::lilian.vitsa@techproacademy.gr::1eccde29-70bd-4dab-911f-dd967302e097" providerId="AD" clId="Web-{AF45DC2A-D026-41AC-86CB-7D35B9033798}" dt="2024-02-14T09:53:49.819" v="1544"/>
          <ac:picMkLst>
            <pc:docMk/>
            <pc:sldMk cId="4153587008" sldId="356"/>
            <ac:picMk id="24" creationId="{0F548E3C-E44F-FACA-0C4A-59D35ED317D6}"/>
          </ac:picMkLst>
        </pc:picChg>
      </pc:sldChg>
      <pc:sldChg chg="addSp delSp modSp add replId">
        <pc:chgData name="Lilian Vitsa" userId="S::lilian.vitsa@techproacademy.gr::1eccde29-70bd-4dab-911f-dd967302e097" providerId="AD" clId="Web-{AF45DC2A-D026-41AC-86CB-7D35B9033798}" dt="2024-02-14T09:49:11.733" v="1490"/>
        <pc:sldMkLst>
          <pc:docMk/>
          <pc:sldMk cId="2306156271" sldId="357"/>
        </pc:sldMkLst>
        <pc:spChg chg="mod">
          <ac:chgData name="Lilian Vitsa" userId="S::lilian.vitsa@techproacademy.gr::1eccde29-70bd-4dab-911f-dd967302e097" providerId="AD" clId="Web-{AF45DC2A-D026-41AC-86CB-7D35B9033798}" dt="2024-02-14T09:49:11.733" v="1490"/>
          <ac:spMkLst>
            <pc:docMk/>
            <pc:sldMk cId="2306156271" sldId="357"/>
            <ac:spMk id="4" creationId="{1634ADEE-FB0A-7815-A63B-F7214D2D9342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47:57.169" v="1473" actId="14100"/>
          <ac:spMkLst>
            <pc:docMk/>
            <pc:sldMk cId="2306156271" sldId="357"/>
            <ac:spMk id="5" creationId="{B4A84843-0DAA-5C2F-33CC-464757953DA7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42:21.833" v="1415" actId="20577"/>
          <ac:spMkLst>
            <pc:docMk/>
            <pc:sldMk cId="2306156271" sldId="357"/>
            <ac:spMk id="9" creationId="{3BAFB881-6CC7-24B6-4281-0CDDE35B263A}"/>
          </ac:spMkLst>
        </pc:spChg>
        <pc:graphicFrameChg chg="del">
          <ac:chgData name="Lilian Vitsa" userId="S::lilian.vitsa@techproacademy.gr::1eccde29-70bd-4dab-911f-dd967302e097" providerId="AD" clId="Web-{AF45DC2A-D026-41AC-86CB-7D35B9033798}" dt="2024-02-14T09:35:50.793" v="1266"/>
          <ac:graphicFrameMkLst>
            <pc:docMk/>
            <pc:sldMk cId="2306156271" sldId="357"/>
            <ac:graphicFrameMk id="3" creationId="{333303A8-1284-6682-ABB5-4787CA1DBB6E}"/>
          </ac:graphicFrameMkLst>
        </pc:graphicFrameChg>
        <pc:picChg chg="add mod">
          <ac:chgData name="Lilian Vitsa" userId="S::lilian.vitsa@techproacademy.gr::1eccde29-70bd-4dab-911f-dd967302e097" providerId="AD" clId="Web-{AF45DC2A-D026-41AC-86CB-7D35B9033798}" dt="2024-02-14T09:48:32.888" v="1482" actId="14100"/>
          <ac:picMkLst>
            <pc:docMk/>
            <pc:sldMk cId="2306156271" sldId="357"/>
            <ac:picMk id="2" creationId="{2C70579F-E0FC-7572-76D4-B28B500D6C10}"/>
          </ac:picMkLst>
        </pc:picChg>
      </pc:sldChg>
      <pc:sldChg chg="modSp add ord replId">
        <pc:chgData name="Lilian Vitsa" userId="S::lilian.vitsa@techproacademy.gr::1eccde29-70bd-4dab-911f-dd967302e097" providerId="AD" clId="Web-{AF45DC2A-D026-41AC-86CB-7D35B9033798}" dt="2024-02-14T09:43:00.053" v="1420"/>
        <pc:sldMkLst>
          <pc:docMk/>
          <pc:sldMk cId="1540680923" sldId="358"/>
        </pc:sldMkLst>
        <pc:spChg chg="mod ord">
          <ac:chgData name="Lilian Vitsa" userId="S::lilian.vitsa@techproacademy.gr::1eccde29-70bd-4dab-911f-dd967302e097" providerId="AD" clId="Web-{AF45DC2A-D026-41AC-86CB-7D35B9033798}" dt="2024-02-14T09:41:47.864" v="1411"/>
          <ac:spMkLst>
            <pc:docMk/>
            <pc:sldMk cId="1540680923" sldId="358"/>
            <ac:spMk id="8" creationId="{1551A61E-D0BA-E69D-4187-64D7E6E9DAD7}"/>
          </ac:spMkLst>
        </pc:spChg>
        <pc:picChg chg="mod">
          <ac:chgData name="Lilian Vitsa" userId="S::lilian.vitsa@techproacademy.gr::1eccde29-70bd-4dab-911f-dd967302e097" providerId="AD" clId="Web-{AF45DC2A-D026-41AC-86CB-7D35B9033798}" dt="2024-02-14T09:41:58.223" v="1412" actId="14100"/>
          <ac:picMkLst>
            <pc:docMk/>
            <pc:sldMk cId="1540680923" sldId="358"/>
            <ac:picMk id="11" creationId="{5EC08DEE-93E7-9041-846A-3F26BA323895}"/>
          </ac:picMkLst>
        </pc:picChg>
      </pc:sldChg>
      <pc:sldChg chg="addSp delSp modSp add replId">
        <pc:chgData name="Lilian Vitsa" userId="S::lilian.vitsa@techproacademy.gr::1eccde29-70bd-4dab-911f-dd967302e097" providerId="AD" clId="Web-{AF45DC2A-D026-41AC-86CB-7D35B9033798}" dt="2024-02-14T09:57:33.010" v="1615" actId="1076"/>
        <pc:sldMkLst>
          <pc:docMk/>
          <pc:sldMk cId="3329819660" sldId="359"/>
        </pc:sldMkLst>
        <pc:spChg chg="del">
          <ac:chgData name="Lilian Vitsa" userId="S::lilian.vitsa@techproacademy.gr::1eccde29-70bd-4dab-911f-dd967302e097" providerId="AD" clId="Web-{AF45DC2A-D026-41AC-86CB-7D35B9033798}" dt="2024-02-14T09:49:56.110" v="1509"/>
          <ac:spMkLst>
            <pc:docMk/>
            <pc:sldMk cId="3329819660" sldId="359"/>
            <ac:spMk id="4" creationId="{1634ADEE-FB0A-7815-A63B-F7214D2D9342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49:44.484" v="1505" actId="20577"/>
          <ac:spMkLst>
            <pc:docMk/>
            <pc:sldMk cId="3329819660" sldId="359"/>
            <ac:spMk id="5" creationId="{B4A84843-0DAA-5C2F-33CC-464757953DA7}"/>
          </ac:spMkLst>
        </pc:spChg>
        <pc:picChg chg="del">
          <ac:chgData name="Lilian Vitsa" userId="S::lilian.vitsa@techproacademy.gr::1eccde29-70bd-4dab-911f-dd967302e097" providerId="AD" clId="Web-{AF45DC2A-D026-41AC-86CB-7D35B9033798}" dt="2024-02-14T09:49:50.874" v="1507"/>
          <ac:picMkLst>
            <pc:docMk/>
            <pc:sldMk cId="3329819660" sldId="359"/>
            <ac:picMk id="2" creationId="{2C70579F-E0FC-7572-76D4-B28B500D6C10}"/>
          </ac:picMkLst>
        </pc:picChg>
        <pc:picChg chg="add mod">
          <ac:chgData name="Lilian Vitsa" userId="S::lilian.vitsa@techproacademy.gr::1eccde29-70bd-4dab-911f-dd967302e097" providerId="AD" clId="Web-{AF45DC2A-D026-41AC-86CB-7D35B9033798}" dt="2024-02-14T09:57:33.010" v="1615" actId="1076"/>
          <ac:picMkLst>
            <pc:docMk/>
            <pc:sldMk cId="3329819660" sldId="359"/>
            <ac:picMk id="3" creationId="{582F935E-DCA5-F4D0-C877-8C25D3E0FF82}"/>
          </ac:picMkLst>
        </pc:picChg>
      </pc:sldChg>
      <pc:sldChg chg="addSp delSp modSp add replId">
        <pc:chgData name="Lilian Vitsa" userId="S::lilian.vitsa@techproacademy.gr::1eccde29-70bd-4dab-911f-dd967302e097" providerId="AD" clId="Web-{AF45DC2A-D026-41AC-86CB-7D35B9033798}" dt="2024-02-14T10:00:06.591" v="1653" actId="1076"/>
        <pc:sldMkLst>
          <pc:docMk/>
          <pc:sldMk cId="3992039303" sldId="360"/>
        </pc:sldMkLst>
        <pc:spChg chg="add mod">
          <ac:chgData name="Lilian Vitsa" userId="S::lilian.vitsa@techproacademy.gr::1eccde29-70bd-4dab-911f-dd967302e097" providerId="AD" clId="Web-{AF45DC2A-D026-41AC-86CB-7D35B9033798}" dt="2024-02-14T09:54:01.880" v="1546"/>
          <ac:spMkLst>
            <pc:docMk/>
            <pc:sldMk cId="3992039303" sldId="360"/>
            <ac:spMk id="6" creationId="{94579337-4BF3-6F95-1AAE-EF75686DDE6E}"/>
          </ac:spMkLst>
        </pc:spChg>
        <pc:spChg chg="add mod">
          <ac:chgData name="Lilian Vitsa" userId="S::lilian.vitsa@techproacademy.gr::1eccde29-70bd-4dab-911f-dd967302e097" providerId="AD" clId="Web-{AF45DC2A-D026-41AC-86CB-7D35B9033798}" dt="2024-02-14T10:00:06.591" v="1653" actId="1076"/>
          <ac:spMkLst>
            <pc:docMk/>
            <pc:sldMk cId="3992039303" sldId="360"/>
            <ac:spMk id="10" creationId="{C72D5CC4-A42F-CF26-EF2F-AE970ADF88B6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55:53.976" v="1594" actId="14100"/>
          <ac:spMkLst>
            <pc:docMk/>
            <pc:sldMk cId="3992039303" sldId="360"/>
            <ac:spMk id="16" creationId="{2AB27F0E-6824-9B1B-4159-9A1B990071E0}"/>
          </ac:spMkLst>
        </pc:spChg>
        <pc:picChg chg="del">
          <ac:chgData name="Lilian Vitsa" userId="S::lilian.vitsa@techproacademy.gr::1eccde29-70bd-4dab-911f-dd967302e097" providerId="AD" clId="Web-{AF45DC2A-D026-41AC-86CB-7D35B9033798}" dt="2024-02-14T09:54:01.880" v="1546"/>
          <ac:picMkLst>
            <pc:docMk/>
            <pc:sldMk cId="3992039303" sldId="360"/>
            <ac:picMk id="22" creationId="{3A6E5BDA-4482-AF5F-E69F-F45DB265EA7D}"/>
          </ac:picMkLst>
        </pc:picChg>
        <pc:picChg chg="mod">
          <ac:chgData name="Lilian Vitsa" userId="S::lilian.vitsa@techproacademy.gr::1eccde29-70bd-4dab-911f-dd967302e097" providerId="AD" clId="Web-{AF45DC2A-D026-41AC-86CB-7D35B9033798}" dt="2024-02-14T09:54:11.193" v="1549" actId="1076"/>
          <ac:picMkLst>
            <pc:docMk/>
            <pc:sldMk cId="3992039303" sldId="360"/>
            <ac:picMk id="23" creationId="{6D545D2F-A7CD-1DA9-C6C6-22DD93DE0A7B}"/>
          </ac:picMkLst>
        </pc:picChg>
        <pc:picChg chg="del">
          <ac:chgData name="Lilian Vitsa" userId="S::lilian.vitsa@techproacademy.gr::1eccde29-70bd-4dab-911f-dd967302e097" providerId="AD" clId="Web-{AF45DC2A-D026-41AC-86CB-7D35B9033798}" dt="2024-02-14T09:54:03.396" v="1547"/>
          <ac:picMkLst>
            <pc:docMk/>
            <pc:sldMk cId="3992039303" sldId="360"/>
            <ac:picMk id="24" creationId="{0F548E3C-E44F-FACA-0C4A-59D35ED317D6}"/>
          </ac:picMkLst>
        </pc:picChg>
      </pc:sldChg>
      <pc:sldChg chg="addSp delSp modSp add replId">
        <pc:chgData name="Lilian Vitsa" userId="S::lilian.vitsa@techproacademy.gr::1eccde29-70bd-4dab-911f-dd967302e097" providerId="AD" clId="Web-{AF45DC2A-D026-41AC-86CB-7D35B9033798}" dt="2024-02-14T10:00:29.826" v="1659"/>
        <pc:sldMkLst>
          <pc:docMk/>
          <pc:sldMk cId="1874203753" sldId="361"/>
        </pc:sldMkLst>
        <pc:spChg chg="add mod">
          <ac:chgData name="Lilian Vitsa" userId="S::lilian.vitsa@techproacademy.gr::1eccde29-70bd-4dab-911f-dd967302e097" providerId="AD" clId="Web-{AF45DC2A-D026-41AC-86CB-7D35B9033798}" dt="2024-02-14T09:54:48.289" v="1561"/>
          <ac:spMkLst>
            <pc:docMk/>
            <pc:sldMk cId="1874203753" sldId="361"/>
            <ac:spMk id="6" creationId="{3D542AE6-B137-9548-65FC-B00E2B47A9C4}"/>
          </ac:spMkLst>
        </pc:spChg>
        <pc:spChg chg="add del mod">
          <ac:chgData name="Lilian Vitsa" userId="S::lilian.vitsa@techproacademy.gr::1eccde29-70bd-4dab-911f-dd967302e097" providerId="AD" clId="Web-{AF45DC2A-D026-41AC-86CB-7D35B9033798}" dt="2024-02-14T10:00:21.341" v="1658"/>
          <ac:spMkLst>
            <pc:docMk/>
            <pc:sldMk cId="1874203753" sldId="361"/>
            <ac:spMk id="9" creationId="{C3CE4544-7FE4-6261-A0C0-2F95EB0BB743}"/>
          </ac:spMkLst>
        </pc:spChg>
        <pc:spChg chg="add">
          <ac:chgData name="Lilian Vitsa" userId="S::lilian.vitsa@techproacademy.gr::1eccde29-70bd-4dab-911f-dd967302e097" providerId="AD" clId="Web-{AF45DC2A-D026-41AC-86CB-7D35B9033798}" dt="2024-02-14T10:00:29.826" v="1659"/>
          <ac:spMkLst>
            <pc:docMk/>
            <pc:sldMk cId="1874203753" sldId="361"/>
            <ac:spMk id="11" creationId="{E66B4C3B-641B-ABAA-D793-66D530DEEA58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09:56:18.133" v="1610"/>
          <ac:spMkLst>
            <pc:docMk/>
            <pc:sldMk cId="1874203753" sldId="361"/>
            <ac:spMk id="16" creationId="{2AB27F0E-6824-9B1B-4159-9A1B990071E0}"/>
          </ac:spMkLst>
        </pc:spChg>
        <pc:picChg chg="del">
          <ac:chgData name="Lilian Vitsa" userId="S::lilian.vitsa@techproacademy.gr::1eccde29-70bd-4dab-911f-dd967302e097" providerId="AD" clId="Web-{AF45DC2A-D026-41AC-86CB-7D35B9033798}" dt="2024-02-14T09:54:48.289" v="1561"/>
          <ac:picMkLst>
            <pc:docMk/>
            <pc:sldMk cId="1874203753" sldId="361"/>
            <ac:picMk id="22" creationId="{3A6E5BDA-4482-AF5F-E69F-F45DB265EA7D}"/>
          </ac:picMkLst>
        </pc:picChg>
        <pc:picChg chg="del">
          <ac:chgData name="Lilian Vitsa" userId="S::lilian.vitsa@techproacademy.gr::1eccde29-70bd-4dab-911f-dd967302e097" providerId="AD" clId="Web-{AF45DC2A-D026-41AC-86CB-7D35B9033798}" dt="2024-02-14T09:54:46.553" v="1560"/>
          <ac:picMkLst>
            <pc:docMk/>
            <pc:sldMk cId="1874203753" sldId="361"/>
            <ac:picMk id="23" creationId="{6D545D2F-A7CD-1DA9-C6C6-22DD93DE0A7B}"/>
          </ac:picMkLst>
        </pc:picChg>
        <pc:picChg chg="mod">
          <ac:chgData name="Lilian Vitsa" userId="S::lilian.vitsa@techproacademy.gr::1eccde29-70bd-4dab-911f-dd967302e097" providerId="AD" clId="Web-{AF45DC2A-D026-41AC-86CB-7D35B9033798}" dt="2024-02-14T09:55:00.803" v="1565" actId="14100"/>
          <ac:picMkLst>
            <pc:docMk/>
            <pc:sldMk cId="1874203753" sldId="361"/>
            <ac:picMk id="24" creationId="{0F548E3C-E44F-FACA-0C4A-59D35ED317D6}"/>
          </ac:picMkLst>
        </pc:picChg>
      </pc:sldChg>
      <pc:sldChg chg="addSp delSp modSp add replId">
        <pc:chgData name="Lilian Vitsa" userId="S::lilian.vitsa@techproacademy.gr::1eccde29-70bd-4dab-911f-dd967302e097" providerId="AD" clId="Web-{AF45DC2A-D026-41AC-86CB-7D35B9033798}" dt="2024-02-14T12:34:03.122" v="1830" actId="20577"/>
        <pc:sldMkLst>
          <pc:docMk/>
          <pc:sldMk cId="3582924699" sldId="362"/>
        </pc:sldMkLst>
        <pc:spChg chg="mod">
          <ac:chgData name="Lilian Vitsa" userId="S::lilian.vitsa@techproacademy.gr::1eccde29-70bd-4dab-911f-dd967302e097" providerId="AD" clId="Web-{AF45DC2A-D026-41AC-86CB-7D35B9033798}" dt="2024-02-14T12:34:03.122" v="1830" actId="20577"/>
          <ac:spMkLst>
            <pc:docMk/>
            <pc:sldMk cId="3582924699" sldId="362"/>
            <ac:spMk id="4" creationId="{1634ADEE-FB0A-7815-A63B-F7214D2D9342}"/>
          </ac:spMkLst>
        </pc:spChg>
        <pc:spChg chg="mod">
          <ac:chgData name="Lilian Vitsa" userId="S::lilian.vitsa@techproacademy.gr::1eccde29-70bd-4dab-911f-dd967302e097" providerId="AD" clId="Web-{AF45DC2A-D026-41AC-86CB-7D35B9033798}" dt="2024-02-14T12:32:19.994" v="1781"/>
          <ac:spMkLst>
            <pc:docMk/>
            <pc:sldMk cId="3582924699" sldId="362"/>
            <ac:spMk id="5" creationId="{B4A84843-0DAA-5C2F-33CC-464757953DA7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12:32:19.994" v="1781"/>
          <ac:spMkLst>
            <pc:docMk/>
            <pc:sldMk cId="3582924699" sldId="362"/>
            <ac:spMk id="9" creationId="{3BAFB881-6CC7-24B6-4281-0CDDE35B263A}"/>
          </ac:spMkLst>
        </pc:spChg>
        <pc:spChg chg="mod ord">
          <ac:chgData name="Lilian Vitsa" userId="S::lilian.vitsa@techproacademy.gr::1eccde29-70bd-4dab-911f-dd967302e097" providerId="AD" clId="Web-{AF45DC2A-D026-41AC-86CB-7D35B9033798}" dt="2024-02-14T12:32:19.994" v="1781"/>
          <ac:spMkLst>
            <pc:docMk/>
            <pc:sldMk cId="3582924699" sldId="362"/>
            <ac:spMk id="10" creationId="{DCB56F7D-10E5-4575-22F0-CC7A883D6551}"/>
          </ac:spMkLst>
        </pc:spChg>
        <pc:spChg chg="add">
          <ac:chgData name="Lilian Vitsa" userId="S::lilian.vitsa@techproacademy.gr::1eccde29-70bd-4dab-911f-dd967302e097" providerId="AD" clId="Web-{AF45DC2A-D026-41AC-86CB-7D35B9033798}" dt="2024-02-14T12:32:19.994" v="1781"/>
          <ac:spMkLst>
            <pc:docMk/>
            <pc:sldMk cId="3582924699" sldId="362"/>
            <ac:spMk id="15" creationId="{65544C5F-0163-48BD-8D7E-C2DDFE20FBA7}"/>
          </ac:spMkLst>
        </pc:spChg>
        <pc:graphicFrameChg chg="add del mod">
          <ac:chgData name="Lilian Vitsa" userId="S::lilian.vitsa@techproacademy.gr::1eccde29-70bd-4dab-911f-dd967302e097" providerId="AD" clId="Web-{AF45DC2A-D026-41AC-86CB-7D35B9033798}" dt="2024-02-14T12:31:57.041" v="1778"/>
          <ac:graphicFrameMkLst>
            <pc:docMk/>
            <pc:sldMk cId="3582924699" sldId="362"/>
            <ac:graphicFrameMk id="6" creationId="{9C1C10E7-6B07-B5F4-A6EA-FA9520D0B59B}"/>
          </ac:graphicFrameMkLst>
        </pc:graphicFrameChg>
        <pc:picChg chg="del">
          <ac:chgData name="Lilian Vitsa" userId="S::lilian.vitsa@techproacademy.gr::1eccde29-70bd-4dab-911f-dd967302e097" providerId="AD" clId="Web-{AF45DC2A-D026-41AC-86CB-7D35B9033798}" dt="2024-02-14T12:03:09.225" v="1676"/>
          <ac:picMkLst>
            <pc:docMk/>
            <pc:sldMk cId="3582924699" sldId="362"/>
            <ac:picMk id="2" creationId="{2C70579F-E0FC-7572-76D4-B28B500D6C10}"/>
          </ac:picMkLst>
        </pc:picChg>
        <pc:picChg chg="add mod ord">
          <ac:chgData name="Lilian Vitsa" userId="S::lilian.vitsa@techproacademy.gr::1eccde29-70bd-4dab-911f-dd967302e097" providerId="AD" clId="Web-{AF45DC2A-D026-41AC-86CB-7D35B9033798}" dt="2024-02-14T12:32:19.994" v="1781"/>
          <ac:picMkLst>
            <pc:docMk/>
            <pc:sldMk cId="3582924699" sldId="362"/>
            <ac:picMk id="3" creationId="{E79E1027-A20F-DDEE-301B-ADB5D39E38AD}"/>
          </ac:picMkLst>
        </pc:picChg>
        <pc:picChg chg="add mod">
          <ac:chgData name="Lilian Vitsa" userId="S::lilian.vitsa@techproacademy.gr::1eccde29-70bd-4dab-911f-dd967302e097" providerId="AD" clId="Web-{AF45DC2A-D026-41AC-86CB-7D35B9033798}" dt="2024-02-14T12:32:19.994" v="1781"/>
          <ac:picMkLst>
            <pc:docMk/>
            <pc:sldMk cId="3582924699" sldId="362"/>
            <ac:picMk id="7" creationId="{99109564-786C-983E-C272-B1812ACA919A}"/>
          </ac:picMkLst>
        </pc:picChg>
      </pc:sldChg>
      <pc:sldChg chg="addSp delSp modSp add replId">
        <pc:chgData name="Lilian Vitsa" userId="S::lilian.vitsa@techproacademy.gr::1eccde29-70bd-4dab-911f-dd967302e097" providerId="AD" clId="Web-{AF45DC2A-D026-41AC-86CB-7D35B9033798}" dt="2024-02-14T12:31:17.352" v="1776" actId="20577"/>
        <pc:sldMkLst>
          <pc:docMk/>
          <pc:sldMk cId="4007177169" sldId="363"/>
        </pc:sldMkLst>
        <pc:spChg chg="mod">
          <ac:chgData name="Lilian Vitsa" userId="S::lilian.vitsa@techproacademy.gr::1eccde29-70bd-4dab-911f-dd967302e097" providerId="AD" clId="Web-{AF45DC2A-D026-41AC-86CB-7D35B9033798}" dt="2024-02-14T12:31:17.352" v="1776" actId="20577"/>
          <ac:spMkLst>
            <pc:docMk/>
            <pc:sldMk cId="4007177169" sldId="363"/>
            <ac:spMk id="5" creationId="{B4A84843-0DAA-5C2F-33CC-464757953DA7}"/>
          </ac:spMkLst>
        </pc:spChg>
        <pc:graphicFrameChg chg="del">
          <ac:chgData name="Lilian Vitsa" userId="S::lilian.vitsa@techproacademy.gr::1eccde29-70bd-4dab-911f-dd967302e097" providerId="AD" clId="Web-{AF45DC2A-D026-41AC-86CB-7D35B9033798}" dt="2024-02-14T12:26:43.767" v="1680"/>
          <ac:graphicFrameMkLst>
            <pc:docMk/>
            <pc:sldMk cId="4007177169" sldId="363"/>
            <ac:graphicFrameMk id="3" creationId="{333303A8-1284-6682-ABB5-4787CA1DBB6E}"/>
          </ac:graphicFrameMkLst>
        </pc:graphicFrameChg>
        <pc:graphicFrameChg chg="add mod modGraphic">
          <ac:chgData name="Lilian Vitsa" userId="S::lilian.vitsa@techproacademy.gr::1eccde29-70bd-4dab-911f-dd967302e097" providerId="AD" clId="Web-{AF45DC2A-D026-41AC-86CB-7D35B9033798}" dt="2024-02-14T12:29:42.147" v="1731"/>
          <ac:graphicFrameMkLst>
            <pc:docMk/>
            <pc:sldMk cId="4007177169" sldId="363"/>
            <ac:graphicFrameMk id="6" creationId="{EF26A76D-061C-301B-D65C-D50412732D94}"/>
          </ac:graphicFrameMkLst>
        </pc:graphicFrameChg>
      </pc:sldChg>
      <pc:sldChg chg="modSp add replId">
        <pc:chgData name="Lilian Vitsa" userId="S::lilian.vitsa@techproacademy.gr::1eccde29-70bd-4dab-911f-dd967302e097" providerId="AD" clId="Web-{AF45DC2A-D026-41AC-86CB-7D35B9033798}" dt="2024-02-14T16:51:42.382" v="1841" actId="20577"/>
        <pc:sldMkLst>
          <pc:docMk/>
          <pc:sldMk cId="3009293187" sldId="364"/>
        </pc:sldMkLst>
        <pc:spChg chg="mod">
          <ac:chgData name="Lilian Vitsa" userId="S::lilian.vitsa@techproacademy.gr::1eccde29-70bd-4dab-911f-dd967302e097" providerId="AD" clId="Web-{AF45DC2A-D026-41AC-86CB-7D35B9033798}" dt="2024-02-14T16:51:42.382" v="1841" actId="20577"/>
          <ac:spMkLst>
            <pc:docMk/>
            <pc:sldMk cId="3009293187" sldId="364"/>
            <ac:spMk id="2" creationId="{7D58ABCF-B0F6-3B9E-078F-2A8A22C56DAA}"/>
          </ac:spMkLst>
        </pc:spChg>
      </pc:sldChg>
      <pc:sldMasterChg chg="add del addSldLayout delSldLayout">
        <pc:chgData name="Lilian Vitsa" userId="S::lilian.vitsa@techproacademy.gr::1eccde29-70bd-4dab-911f-dd967302e097" providerId="AD" clId="Web-{AF45DC2A-D026-41AC-86CB-7D35B9033798}" dt="2024-02-14T08:46:36.321" v="188"/>
        <pc:sldMasterMkLst>
          <pc:docMk/>
          <pc:sldMasterMk cId="1955693199" sldId="2147483648"/>
        </pc:sldMasterMkLst>
        <pc:sldLayoutChg chg="add del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1955693199" sldId="2147483648"/>
            <pc:sldLayoutMk cId="360419179" sldId="2147483650"/>
          </pc:sldLayoutMkLst>
        </pc:sldLayoutChg>
        <pc:sldLayoutChg chg="add 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4119321558" sldId="2147483657"/>
          </pc:sldLayoutMkLst>
        </pc:sldLayoutChg>
        <pc:sldLayoutChg chg="add 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3039030480" sldId="2147483658"/>
          </pc:sldLayoutMkLst>
        </pc:sldLayoutChg>
        <pc:sldLayoutChg chg="add del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1955693199" sldId="2147483648"/>
            <pc:sldLayoutMk cId="4220529130" sldId="2147483659"/>
          </pc:sldLayoutMkLst>
        </pc:sldLayoutChg>
        <pc:sldLayoutChg chg="add 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881222712" sldId="2147483660"/>
          </pc:sldLayoutMkLst>
        </pc:sldLayoutChg>
        <pc:sldLayoutChg chg="add 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1616662304" sldId="2147483661"/>
          </pc:sldLayoutMkLst>
        </pc:sldLayoutChg>
        <pc:sldLayoutChg chg="add 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2378260718" sldId="2147483663"/>
          </pc:sldLayoutMkLst>
        </pc:sldLayoutChg>
        <pc:sldLayoutChg chg="add 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45459184" sldId="2147483664"/>
          </pc:sldLayoutMkLst>
        </pc:sldLayoutChg>
        <pc:sldLayoutChg chg="add del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1955693199" sldId="2147483648"/>
            <pc:sldLayoutMk cId="1740746198" sldId="2147483666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3811699995" sldId="2147483668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3048140596" sldId="2147483669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2788303268" sldId="2147483670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1195645589" sldId="2147483671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3897757489" sldId="2147483672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813361989" sldId="2147483673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3816703034" sldId="2147483674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1212597459" sldId="2147483675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532481112" sldId="2147483676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1108667573" sldId="2147483677"/>
          </pc:sldLayoutMkLst>
        </pc:sldLayoutChg>
        <pc:sldLayoutChg chg="del">
          <pc:chgData name="Lilian Vitsa" userId="S::lilian.vitsa@techproacademy.gr::1eccde29-70bd-4dab-911f-dd967302e097" providerId="AD" clId="Web-{AF45DC2A-D026-41AC-86CB-7D35B9033798}" dt="2024-02-14T08:46:36.321" v="188"/>
          <pc:sldLayoutMkLst>
            <pc:docMk/>
            <pc:sldMasterMk cId="1955693199" sldId="2147483648"/>
            <pc:sldLayoutMk cId="1582295428" sldId="2147483678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2:11.327" v="172"/>
        <pc:sldMasterMkLst>
          <pc:docMk/>
          <pc:sldMasterMk cId="3161853079" sldId="2147483667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3811699995" sldId="214748366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3048140596" sldId="214748366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2788303268" sldId="214748367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1195645589" sldId="214748367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3897757489" sldId="214748367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813361989" sldId="214748367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3816703034" sldId="214748367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1212597459" sldId="214748367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532481112" sldId="214748367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1108667573" sldId="214748367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1582295428" sldId="214748367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649335700" sldId="214748367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1218239043" sldId="214748368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2169155638" sldId="214748368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952670256" sldId="214748368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966927691" sldId="214748368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11.327" v="172"/>
          <pc:sldLayoutMkLst>
            <pc:docMk/>
            <pc:sldMasterMk cId="3161853079" sldId="2147483667"/>
            <pc:sldLayoutMk cId="81757722" sldId="2147483684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6:43.056" v="189"/>
        <pc:sldMasterMkLst>
          <pc:docMk/>
          <pc:sldMasterMk cId="3798750344" sldId="2147483679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3974757367" sldId="214748368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904987203" sldId="214748368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3411656376" sldId="214748368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4223451349" sldId="214748368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3739039601" sldId="214748368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1090414681" sldId="214748368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1385527250" sldId="214748368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2185886817" sldId="214748368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468811712" sldId="214748368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2075658184" sldId="214748368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202405039" sldId="214748369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649228041" sldId="214748369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2927919246" sldId="214748369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1366453161" sldId="214748369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2860552422" sldId="214748369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1101531580" sldId="214748369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43.056" v="189"/>
          <pc:sldLayoutMkLst>
            <pc:docMk/>
            <pc:sldMasterMk cId="3798750344" sldId="2147483679"/>
            <pc:sldLayoutMk cId="2670005502" sldId="2147483696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2:04.967" v="171"/>
        <pc:sldMasterMkLst>
          <pc:docMk/>
          <pc:sldMasterMk cId="3428300117" sldId="2147483685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3832132641" sldId="214748368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4127935817" sldId="214748368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2908485777" sldId="214748368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3991727934" sldId="214748368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3005561533" sldId="214748369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1340116111" sldId="214748369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1918251923" sldId="214748369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1973976037" sldId="214748369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2398671671" sldId="214748369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2587555105" sldId="214748369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2809474074" sldId="214748369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2870620970" sldId="214748369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1139018031" sldId="214748369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1979671676" sldId="214748369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814435480" sldId="214748370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44452087" sldId="214748370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2:04.967" v="171"/>
          <pc:sldLayoutMkLst>
            <pc:docMk/>
            <pc:sldMasterMk cId="3428300117" sldId="2147483685"/>
            <pc:sldLayoutMk cId="3488240295" sldId="2147483702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6:52.994" v="190"/>
        <pc:sldMasterMkLst>
          <pc:docMk/>
          <pc:sldMasterMk cId="3894113426" sldId="2147483697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3517777884" sldId="214748369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3312986412" sldId="214748369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4181776521" sldId="214748370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307946373" sldId="214748370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304580822" sldId="214748370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1471209696" sldId="214748370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3561929438" sldId="214748370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1959049147" sldId="214748370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1974559058" sldId="214748370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2788187515" sldId="214748370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1445688209" sldId="214748370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1335363765" sldId="214748370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3758917087" sldId="214748371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2208690909" sldId="214748371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1567830789" sldId="214748371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3173233613" sldId="214748371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6:52.994" v="190"/>
          <pc:sldLayoutMkLst>
            <pc:docMk/>
            <pc:sldMasterMk cId="3894113426" sldId="2147483697"/>
            <pc:sldLayoutMk cId="2933682251" sldId="2147483714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1:59.185" v="170"/>
        <pc:sldMasterMkLst>
          <pc:docMk/>
          <pc:sldMasterMk cId="3966664878" sldId="2147483703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2238077111" sldId="214748370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31682852" sldId="214748370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1054944039" sldId="214748370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954377508" sldId="214748370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2609942972" sldId="214748370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3028004954" sldId="214748370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2791538708" sldId="214748371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2670457717" sldId="214748371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4287960437" sldId="214748371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4251115941" sldId="214748371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855887036" sldId="214748371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2524912632" sldId="214748371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1797941421" sldId="214748371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2361257219" sldId="214748371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2948986680" sldId="214748371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3177023466" sldId="214748371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1:59.185" v="170"/>
          <pc:sldLayoutMkLst>
            <pc:docMk/>
            <pc:sldMasterMk cId="3966664878" sldId="2147483703"/>
            <pc:sldLayoutMk cId="3553736084" sldId="2147483720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7:04.041" v="191"/>
        <pc:sldMasterMkLst>
          <pc:docMk/>
          <pc:sldMasterMk cId="3736730397" sldId="2147483715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4057592072" sldId="214748371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620144260" sldId="214748371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620682549" sldId="214748371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4221305515" sldId="214748371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207436767" sldId="214748372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1802224908" sldId="214748372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375494032" sldId="214748372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993491841" sldId="214748372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3256328957" sldId="214748372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1735914011" sldId="214748372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424406768" sldId="214748372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264368080" sldId="214748372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3415946010" sldId="214748372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1590230002" sldId="214748372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1255927735" sldId="214748373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4147103537" sldId="214748373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4.041" v="191"/>
          <pc:sldLayoutMkLst>
            <pc:docMk/>
            <pc:sldMasterMk cId="3736730397" sldId="2147483715"/>
            <pc:sldLayoutMk cId="188212844" sldId="2147483732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7:08.978" v="192"/>
        <pc:sldMasterMkLst>
          <pc:docMk/>
          <pc:sldMasterMk cId="2466330284" sldId="2147483733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841743373" sldId="214748373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2349483900" sldId="214748373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598538586" sldId="214748373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556291589" sldId="214748373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3583477965" sldId="214748373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155456462" sldId="214748373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2401854517" sldId="214748374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834627198" sldId="214748374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188552612" sldId="214748374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2838657989" sldId="214748374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1177459329" sldId="214748374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1122006866" sldId="214748374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2644541149" sldId="214748374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398699681" sldId="214748374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1891672789" sldId="214748374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2591946173" sldId="214748374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08.978" v="192"/>
          <pc:sldLayoutMkLst>
            <pc:docMk/>
            <pc:sldMasterMk cId="2466330284" sldId="2147483733"/>
            <pc:sldLayoutMk cId="3121966078" sldId="2147483750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7:13.775" v="193"/>
        <pc:sldMasterMkLst>
          <pc:docMk/>
          <pc:sldMasterMk cId="3590638202" sldId="2147483751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3512259158" sldId="214748375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662782543" sldId="214748375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2533899930" sldId="214748375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1259452953" sldId="214748375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377680986" sldId="214748375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3256579438" sldId="214748375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2571656869" sldId="214748375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3580632844" sldId="214748375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154463626" sldId="214748376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1128837248" sldId="214748376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1554411811" sldId="214748376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628415043" sldId="214748376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3788176125" sldId="214748376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38321263" sldId="214748376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3146281756" sldId="214748376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3373234678" sldId="214748376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13.775" v="193"/>
          <pc:sldLayoutMkLst>
            <pc:docMk/>
            <pc:sldMasterMk cId="3590638202" sldId="2147483751"/>
            <pc:sldLayoutMk cId="3972197775" sldId="2147483768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7:24.823" v="194"/>
        <pc:sldMasterMkLst>
          <pc:docMk/>
          <pc:sldMasterMk cId="849030195" sldId="2147483769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1070443548" sldId="214748377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2312557424" sldId="214748377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3096241654" sldId="214748377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1284288726" sldId="214748377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2062924526" sldId="214748377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3389532247" sldId="214748377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1203294410" sldId="214748377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2668751522" sldId="214748377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4142668429" sldId="214748377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4168193684" sldId="214748377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3334820201" sldId="214748378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843419238" sldId="214748378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1357043193" sldId="214748378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1294889107" sldId="214748378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2607650724" sldId="214748378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1125037977" sldId="214748378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24.823" v="194"/>
          <pc:sldLayoutMkLst>
            <pc:docMk/>
            <pc:sldMasterMk cId="849030195" sldId="2147483769"/>
            <pc:sldLayoutMk cId="383357541" sldId="2147483786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7:35.776" v="195"/>
        <pc:sldMasterMkLst>
          <pc:docMk/>
          <pc:sldMasterMk cId="850574873" sldId="2147483787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351539999" sldId="214748378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2276583153" sldId="214748378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2562672221" sldId="214748379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2378282424" sldId="214748379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956788075" sldId="214748379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1678818534" sldId="214748379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1843446806" sldId="214748379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2533283074" sldId="214748379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2257112992" sldId="214748379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3306956282" sldId="214748379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3661708120" sldId="214748379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2266445382" sldId="214748379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4244937662" sldId="214748380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3931525289" sldId="214748380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2235295039" sldId="214748380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3920248806" sldId="214748380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35.776" v="195"/>
          <pc:sldLayoutMkLst>
            <pc:docMk/>
            <pc:sldMasterMk cId="850574873" sldId="2147483787"/>
            <pc:sldLayoutMk cId="1324131577" sldId="2147483804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7:56.729" v="196"/>
        <pc:sldMasterMkLst>
          <pc:docMk/>
          <pc:sldMasterMk cId="3894607540" sldId="2147483805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3758028546" sldId="214748380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2693390542" sldId="214748380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459625752" sldId="214748380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2612758715" sldId="214748380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1333794109" sldId="214748381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1287051758" sldId="214748381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3708952516" sldId="214748381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4198996204" sldId="214748381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463684529" sldId="214748381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1377664923" sldId="214748381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1758409778" sldId="214748381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522245007" sldId="214748381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1675027002" sldId="214748381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4217412757" sldId="214748381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1755886398" sldId="214748382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4250899496" sldId="214748382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7:56.729" v="196"/>
          <pc:sldLayoutMkLst>
            <pc:docMk/>
            <pc:sldMasterMk cId="3894607540" sldId="2147483805"/>
            <pc:sldLayoutMk cId="540560924" sldId="2147483822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8:03.777" v="197"/>
        <pc:sldMasterMkLst>
          <pc:docMk/>
          <pc:sldMasterMk cId="3551168024" sldId="2147483823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3748367802" sldId="214748382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2967259095" sldId="214748382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675519834" sldId="214748382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1543517214" sldId="214748382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785904075" sldId="214748382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1969037490" sldId="214748382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870535760" sldId="214748383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460105728" sldId="214748383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1198009300" sldId="214748383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4194304521" sldId="214748383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1236303711" sldId="214748383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1553898761" sldId="214748383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2059235049" sldId="214748383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2432006062" sldId="214748383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291601766" sldId="214748383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747081252" sldId="214748383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03.777" v="197"/>
          <pc:sldLayoutMkLst>
            <pc:docMk/>
            <pc:sldMasterMk cId="3551168024" sldId="2147483823"/>
            <pc:sldLayoutMk cId="3358134250" sldId="2147483840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8:11.027" v="198"/>
        <pc:sldMasterMkLst>
          <pc:docMk/>
          <pc:sldMasterMk cId="3511388838" sldId="2147483841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3154161804" sldId="214748384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1381416676" sldId="214748384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1418082285" sldId="214748384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3247788079" sldId="214748384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2010370637" sldId="214748384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980947859" sldId="214748384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4133993370" sldId="214748384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3725692735" sldId="214748384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1288682184" sldId="214748385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1991577845" sldId="214748385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1477573572" sldId="214748385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970820009" sldId="214748385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2280727635" sldId="214748385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3691348510" sldId="214748385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2876181182" sldId="214748385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2967282087" sldId="214748385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1843600004" sldId="214748385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2577118561" sldId="214748385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905433430" sldId="214748386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876037659" sldId="214748386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2023387654" sldId="214748386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2392360750" sldId="214748386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11.027" v="198"/>
          <pc:sldLayoutMkLst>
            <pc:docMk/>
            <pc:sldMasterMk cId="3511388838" sldId="2147483841"/>
            <pc:sldLayoutMk cId="141823273" sldId="2147483864"/>
          </pc:sldLayoutMkLst>
        </pc:sldLayoutChg>
      </pc:sldMasterChg>
      <pc:sldMasterChg chg="add del addSldLayout delSldLayout modSldLayout">
        <pc:chgData name="Lilian Vitsa" userId="S::lilian.vitsa@techproacademy.gr::1eccde29-70bd-4dab-911f-dd967302e097" providerId="AD" clId="Web-{AF45DC2A-D026-41AC-86CB-7D35B9033798}" dt="2024-02-14T08:48:33.183" v="199"/>
        <pc:sldMasterMkLst>
          <pc:docMk/>
          <pc:sldMasterMk cId="1682819247" sldId="2147483865"/>
        </pc:sldMasterMkLst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776862197" sldId="214748386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2417410554" sldId="214748386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2728159770" sldId="214748386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3343910942" sldId="214748386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1161336928" sldId="214748387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4171103930" sldId="214748387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2117854838" sldId="2147483872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2507031127" sldId="2147483873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2142270229" sldId="2147483874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3090562773" sldId="2147483875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3979360420" sldId="2147483876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3217723563" sldId="2147483877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4079734053" sldId="2147483878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1187258767" sldId="2147483879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729491472" sldId="2147483880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2396054187" sldId="2147483881"/>
          </pc:sldLayoutMkLst>
        </pc:sldLayoutChg>
        <pc:sldLayoutChg chg="add del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1682819247" sldId="2147483865"/>
            <pc:sldLayoutMk cId="2882705282" sldId="2147483882"/>
          </pc:sldLayoutMkLst>
        </pc:sldLayoutChg>
      </pc:sldMasterChg>
      <pc:sldMasterChg chg="add addSldLayout modSldLayout">
        <pc:chgData name="Lilian Vitsa" userId="S::lilian.vitsa@techproacademy.gr::1eccde29-70bd-4dab-911f-dd967302e097" providerId="AD" clId="Web-{AF45DC2A-D026-41AC-86CB-7D35B9033798}" dt="2024-02-14T08:48:33.183" v="199"/>
        <pc:sldMasterMkLst>
          <pc:docMk/>
          <pc:sldMasterMk cId="3351436069" sldId="2147483883"/>
        </pc:sldMasterMkLst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4077103839" sldId="2147483884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3312927794" sldId="2147483885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2488784902" sldId="2147483886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3501997346" sldId="2147483887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3170609640" sldId="2147483888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665047565" sldId="2147483889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3013076838" sldId="2147483890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2287845825" sldId="2147483891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2130338265" sldId="2147483892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2882571588" sldId="2147483893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2313366618" sldId="2147483894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4283242115" sldId="2147483895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3406056996" sldId="2147483896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1714070852" sldId="2147483897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441358203" sldId="2147483898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4157010351" sldId="2147483899"/>
          </pc:sldLayoutMkLst>
        </pc:sldLayoutChg>
        <pc:sldLayoutChg chg="add mod replId">
          <pc:chgData name="Lilian Vitsa" userId="S::lilian.vitsa@techproacademy.gr::1eccde29-70bd-4dab-911f-dd967302e097" providerId="AD" clId="Web-{AF45DC2A-D026-41AC-86CB-7D35B9033798}" dt="2024-02-14T08:48:33.183" v="199"/>
          <pc:sldLayoutMkLst>
            <pc:docMk/>
            <pc:sldMasterMk cId="3351436069" sldId="2147483883"/>
            <pc:sldLayoutMk cId="2535759757" sldId="2147483900"/>
          </pc:sldLayoutMkLst>
        </pc:sldLayoutChg>
      </pc:sldMasterChg>
    </pc:docChg>
  </pc:docChgLst>
  <pc:docChgLst>
    <pc:chgData name="Lilian Vitsa" userId="S::lilian.vitsa@techproacademy.gr::1eccde29-70bd-4dab-911f-dd967302e097" providerId="AD" clId="Web-{B3983015-5755-DCDE-A8F9-63D2857FB5AF}"/>
    <pc:docChg chg="modSld">
      <pc:chgData name="Lilian Vitsa" userId="S::lilian.vitsa@techproacademy.gr::1eccde29-70bd-4dab-911f-dd967302e097" providerId="AD" clId="Web-{B3983015-5755-DCDE-A8F9-63D2857FB5AF}" dt="2024-02-14T01:08:30.004" v="7" actId="20577"/>
      <pc:docMkLst>
        <pc:docMk/>
      </pc:docMkLst>
      <pc:sldChg chg="modSp">
        <pc:chgData name="Lilian Vitsa" userId="S::lilian.vitsa@techproacademy.gr::1eccde29-70bd-4dab-911f-dd967302e097" providerId="AD" clId="Web-{B3983015-5755-DCDE-A8F9-63D2857FB5AF}" dt="2024-02-14T01:08:30.004" v="7" actId="20577"/>
        <pc:sldMkLst>
          <pc:docMk/>
          <pc:sldMk cId="2498031464" sldId="342"/>
        </pc:sldMkLst>
        <pc:spChg chg="mod">
          <ac:chgData name="Lilian Vitsa" userId="S::lilian.vitsa@techproacademy.gr::1eccde29-70bd-4dab-911f-dd967302e097" providerId="AD" clId="Web-{B3983015-5755-DCDE-A8F9-63D2857FB5AF}" dt="2024-02-14T01:08:30.004" v="7" actId="20577"/>
          <ac:spMkLst>
            <pc:docMk/>
            <pc:sldMk cId="2498031464" sldId="342"/>
            <ac:spMk id="3" creationId="{B8DDCA66-AFF2-6563-D886-02501959F735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2/14/2024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08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CF1A1B0-862D-4909-A7DB-D8ADA062DFCA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7103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6144-9CB7-4E3A-B87E-A382F9BE05EF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571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3D55F-46AB-4791-9172-4FA8DD3A6A9C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3666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283242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56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070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358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010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759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6881-8A08-449C-8D73-E5F201F814C1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2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5A5E-0C07-4E93-A112-D37B4D166B30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878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F71C5-DC57-4358-A1EA-30C08AF6E3C5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997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1DBA-DE60-4731-B773-47AAA185C143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609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04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4A628-C83B-4C66-83F4-1711CE3738FD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076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C1D73-9400-43CA-A37F-F9B7D00DE14C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845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7711-B905-4633-B4D7-6F3A49A2E7D9}" type="datetimeFigureOut">
              <a:rPr lang="en-US" dirty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338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9C235CF-BDA2-4E7E-8BBD-350479985E74}" type="datetimeFigureOut">
              <a:rPr lang="en-US" dirty="0"/>
              <a:pPr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4360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  <p:sldLayoutId id="2147483900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Biome"/>
              </a:rPr>
              <a:t>TechPro</a:t>
            </a:r>
            <a:r>
              <a:rPr lang="en-US" dirty="0">
                <a:cs typeface="Biome"/>
              </a:rPr>
              <a:t> Academy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Biome Light"/>
                <a:cs typeface="Biome Light"/>
              </a:rPr>
              <a:t>Final Project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Lilian </a:t>
            </a:r>
            <a:r>
              <a:rPr lang="en-US" dirty="0" err="1">
                <a:cs typeface="Arial"/>
              </a:rPr>
              <a:t>Vitsa</a:t>
            </a:r>
            <a:endParaRPr lang="el-GR" dirty="0" err="1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Tech Pro Academy | Final Project DS Stream 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4A84843-0DAA-5C2F-33CC-464757953DA7}"/>
              </a:ext>
            </a:extLst>
          </p:cNvPr>
          <p:cNvSpPr txBox="1">
            <a:spLocks/>
          </p:cNvSpPr>
          <p:nvPr/>
        </p:nvSpPr>
        <p:spPr>
          <a:xfrm>
            <a:off x="79030" y="52780"/>
            <a:ext cx="5828564" cy="1127340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3600" dirty="0">
                <a:cs typeface="Biome"/>
              </a:rPr>
              <a:t>Multilinear Regression</a:t>
            </a:r>
            <a:endParaRPr lang="en-US" sz="360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634ADEE-FB0A-7815-A63B-F7214D2D9342}"/>
              </a:ext>
            </a:extLst>
          </p:cNvPr>
          <p:cNvSpPr txBox="1">
            <a:spLocks/>
          </p:cNvSpPr>
          <p:nvPr/>
        </p:nvSpPr>
        <p:spPr>
          <a:xfrm>
            <a:off x="7584208" y="3692971"/>
            <a:ext cx="2947580" cy="2181614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Calibri"/>
                <a:ea typeface="Calibri"/>
                <a:cs typeface="Calibri"/>
              </a:rPr>
              <a:t>Mean Squared Error: 291141.22045834357</a:t>
            </a:r>
            <a:endParaRPr lang="en-US" dirty="0">
              <a:cs typeface="Biome"/>
            </a:endParaRPr>
          </a:p>
          <a:p>
            <a:pPr algn="l"/>
            <a:r>
              <a:rPr lang="en-US" dirty="0">
                <a:latin typeface="Calibri"/>
                <a:ea typeface="Calibri"/>
                <a:cs typeface="Calibri"/>
              </a:rPr>
              <a:t>R-squared: -0.00079972486827673</a:t>
            </a:r>
            <a:endParaRPr lang="en-US" dirty="0"/>
          </a:p>
          <a:p>
            <a:pPr algn="l"/>
            <a:r>
              <a:rPr lang="en-US" dirty="0">
                <a:latin typeface="Calibri"/>
                <a:ea typeface="Calibri"/>
                <a:cs typeface="Calibri"/>
              </a:rPr>
              <a:t>Coefficients</a:t>
            </a:r>
            <a:endParaRPr lang="en-US" dirty="0"/>
          </a:p>
        </p:txBody>
      </p:sp>
      <p:pic>
        <p:nvPicPr>
          <p:cNvPr id="2" name="Picture 1" descr="A graph with a line and a red line">
            <a:extLst>
              <a:ext uri="{FF2B5EF4-FFF2-40B4-BE49-F238E27FC236}">
                <a16:creationId xmlns:a16="http://schemas.microsoft.com/office/drawing/2014/main" id="{2C70579F-E0FC-7572-76D4-B28B500D6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25" y="1370099"/>
            <a:ext cx="6961230" cy="44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156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Tech Pro Academy | Final Project DS Stream 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4A84843-0DAA-5C2F-33CC-464757953DA7}"/>
              </a:ext>
            </a:extLst>
          </p:cNvPr>
          <p:cNvSpPr txBox="1">
            <a:spLocks/>
          </p:cNvSpPr>
          <p:nvPr/>
        </p:nvSpPr>
        <p:spPr>
          <a:xfrm>
            <a:off x="79030" y="52780"/>
            <a:ext cx="5828564" cy="1127340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3600" dirty="0">
                <a:cs typeface="Biome"/>
              </a:rPr>
              <a:t>Random Forest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2F935E-DCA5-F4D0-C877-8C25D3E0F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779" y="1334463"/>
            <a:ext cx="7644659" cy="439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819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57522" y="1543847"/>
            <a:ext cx="5024811" cy="1680279"/>
          </a:xfrm>
        </p:spPr>
        <p:txBody>
          <a:bodyPr/>
          <a:lstStyle/>
          <a:p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latin typeface="Century Schoolbook"/>
              <a:ea typeface="Calibri"/>
              <a:cs typeface="Calibri"/>
            </a:endParaRPr>
          </a:p>
          <a:p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ea typeface="Calibri"/>
              <a:cs typeface="Biom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AB27F0E-6824-9B1B-4159-9A1B99007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38" y="239865"/>
            <a:ext cx="8306198" cy="649423"/>
          </a:xfrm>
        </p:spPr>
        <p:txBody>
          <a:bodyPr/>
          <a:lstStyle/>
          <a:p>
            <a:pPr algn="l"/>
            <a:r>
              <a:rPr lang="en-US" sz="3600" baseline="0" dirty="0">
                <a:solidFill>
                  <a:srgbClr val="7F7F7F"/>
                </a:solidFill>
                <a:latin typeface="Century Schoolbook"/>
              </a:rPr>
              <a:t>Random Forest</a:t>
            </a:r>
            <a:r>
              <a:rPr lang="en-US" sz="3600" dirty="0">
                <a:latin typeface="Century Schoolbook"/>
                <a:ea typeface="Century Schoolbook"/>
                <a:cs typeface="Century Schoolbook"/>
              </a:rPr>
              <a:t>​ |Clothing</a:t>
            </a:r>
            <a:endParaRPr lang="en-US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3A6E5BDA-4482-AF5F-E69F-F45DB265EA7D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2"/>
          <a:stretch>
            <a:fillRect/>
          </a:stretch>
        </p:blipFill>
        <p:spPr>
          <a:xfrm>
            <a:off x="3204126" y="1154995"/>
            <a:ext cx="8013862" cy="4551813"/>
          </a:xfrm>
        </p:spPr>
      </p:pic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ADE2EB9-F212-3240-D160-62017C2D109A}"/>
              </a:ext>
            </a:extLst>
          </p:cNvPr>
          <p:cNvSpPr txBox="1">
            <a:spLocks/>
          </p:cNvSpPr>
          <p:nvPr/>
        </p:nvSpPr>
        <p:spPr>
          <a:xfrm>
            <a:off x="1399115" y="4860892"/>
            <a:ext cx="3051962" cy="103310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2060"/>
                </a:solidFill>
                <a:cs typeface="Biome"/>
              </a:rPr>
              <a:t>Product Ratings </a:t>
            </a:r>
          </a:p>
          <a:p>
            <a:r>
              <a:rPr lang="en-US" dirty="0">
                <a:solidFill>
                  <a:srgbClr val="002060"/>
                </a:solidFill>
                <a:cs typeface="Biome"/>
              </a:rPr>
              <a:t>Customer Location</a:t>
            </a:r>
          </a:p>
        </p:txBody>
      </p:sp>
    </p:spTree>
    <p:extLst>
      <p:ext uri="{BB962C8B-B14F-4D97-AF65-F5344CB8AC3E}">
        <p14:creationId xmlns:p14="http://schemas.microsoft.com/office/powerpoint/2010/main" val="4153587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57522" y="1543847"/>
            <a:ext cx="5024811" cy="1680279"/>
          </a:xfrm>
        </p:spPr>
        <p:txBody>
          <a:bodyPr/>
          <a:lstStyle/>
          <a:p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latin typeface="Century Schoolbook"/>
              <a:ea typeface="Calibri"/>
              <a:cs typeface="Calibri"/>
            </a:endParaRPr>
          </a:p>
          <a:p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ea typeface="Calibri"/>
              <a:cs typeface="Biom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AB27F0E-6824-9B1B-4159-9A1B99007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38" y="239865"/>
            <a:ext cx="7102259" cy="649423"/>
          </a:xfrm>
        </p:spPr>
        <p:txBody>
          <a:bodyPr/>
          <a:lstStyle/>
          <a:p>
            <a:pPr algn="l"/>
            <a:r>
              <a:rPr lang="en-US" sz="3600" baseline="0" dirty="0">
                <a:solidFill>
                  <a:srgbClr val="7F7F7F"/>
                </a:solidFill>
                <a:latin typeface="Century Schoolbook"/>
              </a:rPr>
              <a:t>Random Forest</a:t>
            </a:r>
            <a:r>
              <a:rPr lang="en-US" sz="3600" dirty="0">
                <a:latin typeface="Century Schoolbook"/>
                <a:ea typeface="Century Schoolbook"/>
                <a:cs typeface="Century Schoolbook"/>
              </a:rPr>
              <a:t>​ | Electronics</a:t>
            </a: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D545D2F-A7CD-1DA9-C6C6-22DD93DE0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046" y="1215025"/>
            <a:ext cx="7665799" cy="4574087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579337-4BF3-6F95-1AAE-EF75686DDE6E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72D5CC4-A42F-CF26-EF2F-AE970ADF88B6}"/>
              </a:ext>
            </a:extLst>
          </p:cNvPr>
          <p:cNvSpPr txBox="1">
            <a:spLocks/>
          </p:cNvSpPr>
          <p:nvPr/>
        </p:nvSpPr>
        <p:spPr>
          <a:xfrm>
            <a:off x="1524375" y="4918523"/>
            <a:ext cx="3051962" cy="103310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2060"/>
                </a:solidFill>
                <a:cs typeface="Biome"/>
              </a:rPr>
              <a:t>Customer Location</a:t>
            </a:r>
          </a:p>
          <a:p>
            <a:r>
              <a:rPr lang="en-US" dirty="0">
                <a:solidFill>
                  <a:srgbClr val="002060"/>
                </a:solidFill>
                <a:cs typeface="Biome"/>
              </a:rPr>
              <a:t>Product Ratings </a:t>
            </a:r>
          </a:p>
        </p:txBody>
      </p:sp>
    </p:spTree>
    <p:extLst>
      <p:ext uri="{BB962C8B-B14F-4D97-AF65-F5344CB8AC3E}">
        <p14:creationId xmlns:p14="http://schemas.microsoft.com/office/powerpoint/2010/main" val="3992039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57522" y="1543847"/>
            <a:ext cx="5024811" cy="1680279"/>
          </a:xfrm>
        </p:spPr>
        <p:txBody>
          <a:bodyPr/>
          <a:lstStyle/>
          <a:p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latin typeface="Century Schoolbook"/>
              <a:ea typeface="Calibri"/>
              <a:cs typeface="Calibri"/>
            </a:endParaRPr>
          </a:p>
          <a:p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ea typeface="Calibri"/>
              <a:cs typeface="Biom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AB27F0E-6824-9B1B-4159-9A1B99007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38" y="239865"/>
            <a:ext cx="8240040" cy="649423"/>
          </a:xfrm>
        </p:spPr>
        <p:txBody>
          <a:bodyPr/>
          <a:lstStyle/>
          <a:p>
            <a:pPr algn="l"/>
            <a:r>
              <a:rPr lang="en-US" sz="3600" baseline="0" dirty="0">
                <a:solidFill>
                  <a:srgbClr val="7F7F7F"/>
                </a:solidFill>
                <a:latin typeface="Century Schoolbook"/>
              </a:rPr>
              <a:t>Random Forest</a:t>
            </a:r>
            <a:r>
              <a:rPr lang="en-US" sz="3600" dirty="0">
                <a:latin typeface="Century Schoolbook"/>
                <a:ea typeface="Century Schoolbook"/>
                <a:cs typeface="Century Schoolbook"/>
              </a:rPr>
              <a:t>​ | Home Appliances</a:t>
            </a:r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F548E3C-E44F-FACA-0C4A-59D35ED31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293" y="1189124"/>
            <a:ext cx="7345339" cy="4563256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542AE6-B137-9548-65FC-B00E2B47A9C4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66B4C3B-641B-ABAA-D793-66D530DEEA58}"/>
              </a:ext>
            </a:extLst>
          </p:cNvPr>
          <p:cNvSpPr txBox="1">
            <a:spLocks/>
          </p:cNvSpPr>
          <p:nvPr/>
        </p:nvSpPr>
        <p:spPr>
          <a:xfrm>
            <a:off x="1524375" y="4918523"/>
            <a:ext cx="3051962" cy="103310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2060"/>
                </a:solidFill>
                <a:cs typeface="Biome"/>
              </a:rPr>
              <a:t>Customer Location</a:t>
            </a:r>
          </a:p>
          <a:p>
            <a:r>
              <a:rPr lang="en-US" dirty="0">
                <a:solidFill>
                  <a:srgbClr val="002060"/>
                </a:solidFill>
                <a:cs typeface="Biome"/>
              </a:rPr>
              <a:t>Product Ratings </a:t>
            </a:r>
          </a:p>
        </p:txBody>
      </p:sp>
    </p:spTree>
    <p:extLst>
      <p:ext uri="{BB962C8B-B14F-4D97-AF65-F5344CB8AC3E}">
        <p14:creationId xmlns:p14="http://schemas.microsoft.com/office/powerpoint/2010/main" val="1874203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Tech Pro Academy | Final Project DS Stream 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4A84843-0DAA-5C2F-33CC-464757953DA7}"/>
              </a:ext>
            </a:extLst>
          </p:cNvPr>
          <p:cNvSpPr txBox="1">
            <a:spLocks/>
          </p:cNvSpPr>
          <p:nvPr/>
        </p:nvSpPr>
        <p:spPr>
          <a:xfrm>
            <a:off x="79030" y="52780"/>
            <a:ext cx="3051962" cy="3329832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Biome"/>
              </a:rPr>
              <a:t>UK &amp; USA </a:t>
            </a:r>
          </a:p>
          <a:p>
            <a:r>
              <a:rPr lang="en-US" dirty="0">
                <a:cs typeface="Biome"/>
              </a:rPr>
              <a:t>India &amp; Canada</a:t>
            </a:r>
          </a:p>
          <a:p>
            <a:r>
              <a:rPr lang="en-US" dirty="0">
                <a:cs typeface="Biome"/>
              </a:rPr>
              <a:t>Australia &amp; Japan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634ADEE-FB0A-7815-A63B-F7214D2D9342}"/>
              </a:ext>
            </a:extLst>
          </p:cNvPr>
          <p:cNvSpPr txBox="1">
            <a:spLocks/>
          </p:cNvSpPr>
          <p:nvPr/>
        </p:nvSpPr>
        <p:spPr>
          <a:xfrm>
            <a:off x="79030" y="3379822"/>
            <a:ext cx="3051962" cy="332983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Biome"/>
              </a:rPr>
              <a:t>Marketing - </a:t>
            </a:r>
            <a:r>
              <a:rPr lang="en-US" dirty="0" err="1">
                <a:cs typeface="Biome"/>
              </a:rPr>
              <a:t>Addvertising</a:t>
            </a:r>
            <a:r>
              <a:rPr lang="en-US" dirty="0">
                <a:cs typeface="Biome"/>
              </a:rPr>
              <a:t> Campaigns</a:t>
            </a:r>
          </a:p>
          <a:p>
            <a:r>
              <a:rPr lang="en-US" dirty="0">
                <a:cs typeface="Biome"/>
              </a:rPr>
              <a:t>Increasing / Reducing Prices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F26A76D-061C-301B-D65C-D50412732D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15640"/>
              </p:ext>
            </p:extLst>
          </p:nvPr>
        </p:nvGraphicFramePr>
        <p:xfrm>
          <a:off x="4517167" y="225595"/>
          <a:ext cx="5272878" cy="6035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272878">
                  <a:extLst>
                    <a:ext uri="{9D8B030D-6E8A-4147-A177-3AD203B41FA5}">
                      <a16:colId xmlns:a16="http://schemas.microsoft.com/office/drawing/2014/main" val="2806565151"/>
                    </a:ext>
                  </a:extLst>
                </a:gridCol>
              </a:tblGrid>
              <a:tr h="1777588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C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Clothing Location Summary:</a:t>
                      </a:r>
                      <a:endParaRPr lang="en-US" sz="1400">
                        <a:solidFill>
                          <a:srgbClr val="FFC00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 Total Purchases  Percentage of Total Purchases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err="1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CustomerLocation_encoded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                       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Australia                  29858                           9.42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Canada                     54121                          17.07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India  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 67354                          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21.25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Japan                        26493                           8.36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UK  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  66203                          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20.88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USA 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 72971                          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23.02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951342"/>
                  </a:ext>
                </a:extLst>
              </a:tr>
              <a:tr h="1777588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C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Electronics Location Summary:</a:t>
                      </a:r>
                      <a:endParaRPr lang="en-US" sz="1400">
                        <a:solidFill>
                          <a:srgbClr val="FFC00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 Total Purchases  Percentage of Total Purchases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err="1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CustomerLocation_encoded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                       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Australia                     44481                          12.99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Canada   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 67101                          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19.59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India                            59513                          17.38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Japan                          34185                           9.98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UK 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      66981                          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19.56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USA  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   70209                          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20.50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6073928"/>
                  </a:ext>
                </a:extLst>
              </a:tr>
              <a:tr h="1777588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C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Home Appliances Location Summary:</a:t>
                      </a:r>
                      <a:endParaRPr lang="en-US" sz="1400">
                        <a:solidFill>
                          <a:srgbClr val="FFC00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 Total Purchases  Percentage of Total Purchases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err="1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CustomerLocation_encoded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                       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Australia                    29153                           9.50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Canada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 58720                          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19.13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India                           50003                          16.29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Japan                          34479                          11.23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UK   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   72688                         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 23.68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USA   </a:t>
                      </a:r>
                      <a:r>
                        <a:rPr lang="en-US" sz="14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              61934                         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 20.18</a:t>
                      </a:r>
                      <a:endParaRPr lang="en-US" sz="14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0358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7177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544C5F-0163-48BD-8D7E-C2DDFE20F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4A84843-0DAA-5C2F-33CC-464757953DA7}"/>
              </a:ext>
            </a:extLst>
          </p:cNvPr>
          <p:cNvSpPr txBox="1">
            <a:spLocks/>
          </p:cNvSpPr>
          <p:nvPr/>
        </p:nvSpPr>
        <p:spPr>
          <a:xfrm>
            <a:off x="1261872" y="470535"/>
            <a:ext cx="4954920" cy="16069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4400" spc="-50">
                <a:latin typeface="+mj-lt"/>
                <a:ea typeface="+mj-ea"/>
                <a:cs typeface="+mj-cs"/>
              </a:rPr>
              <a:t>Clustering &amp; K-Means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634ADEE-FB0A-7815-A63B-F7214D2D9342}"/>
              </a:ext>
            </a:extLst>
          </p:cNvPr>
          <p:cNvSpPr txBox="1">
            <a:spLocks/>
          </p:cNvSpPr>
          <p:nvPr/>
        </p:nvSpPr>
        <p:spPr>
          <a:xfrm>
            <a:off x="2076063" y="2812483"/>
            <a:ext cx="3451798" cy="10716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Elbow Method -&gt; 4 Clusters</a:t>
            </a:r>
          </a:p>
          <a:p>
            <a:pPr algn="l"/>
            <a:r>
              <a:rPr lang="en-US" dirty="0"/>
              <a:t>Only 2 Appears</a:t>
            </a:r>
          </a:p>
          <a:p>
            <a:pPr marL="0" indent="0" algn="l">
              <a:buNone/>
            </a:pPr>
            <a:endParaRPr lang="en-US" dirty="0"/>
          </a:p>
        </p:txBody>
      </p:sp>
      <p:pic>
        <p:nvPicPr>
          <p:cNvPr id="7" name="Picture 6" descr="A graph with red and green dots&#10;&#10;Description automatically generated">
            <a:extLst>
              <a:ext uri="{FF2B5EF4-FFF2-40B4-BE49-F238E27FC236}">
                <a16:creationId xmlns:a16="http://schemas.microsoft.com/office/drawing/2014/main" id="{99109564-786C-983E-C272-B1812ACA91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86" r="2" b="22851"/>
          <a:stretch/>
        </p:blipFill>
        <p:spPr>
          <a:xfrm>
            <a:off x="6746828" y="640081"/>
            <a:ext cx="3973908" cy="2628899"/>
          </a:xfrm>
          <a:prstGeom prst="rect">
            <a:avLst/>
          </a:prstGeom>
        </p:spPr>
      </p:pic>
      <p:pic>
        <p:nvPicPr>
          <p:cNvPr id="3" name="Picture 2" descr="A graph with a line&#10;&#10;Description automatically generated">
            <a:extLst>
              <a:ext uri="{FF2B5EF4-FFF2-40B4-BE49-F238E27FC236}">
                <a16:creationId xmlns:a16="http://schemas.microsoft.com/office/drawing/2014/main" id="{E79E1027-A20F-DDEE-301B-ADB5D39E38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3" r="2" b="1101"/>
          <a:stretch/>
        </p:blipFill>
        <p:spPr>
          <a:xfrm>
            <a:off x="6746828" y="3589021"/>
            <a:ext cx="3973908" cy="2628899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sz="1050" kern="1200">
                <a:solidFill>
                  <a:srgbClr val="969696"/>
                </a:solidFill>
                <a:latin typeface="+mn-lt"/>
                <a:ea typeface="+mn-ea"/>
                <a:cs typeface="+mn-cs"/>
              </a:rPr>
              <a:t>Tech Pro Academy | Final Project DS Stream 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</p:spPr>
        <p:txBody>
          <a:bodyPr vert="horz" lIns="45720" tIns="45720" rIns="4572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fld id="{FE024F78-56A6-7740-B68D-8D4D026EDF3F}" type="slidenum">
              <a:rPr lang="en-US" sz="3600" smtClean="0">
                <a:solidFill>
                  <a:srgbClr val="777777"/>
                </a:solidFill>
              </a:rPr>
              <a:pPr defTabSz="457200">
                <a:lnSpc>
                  <a:spcPct val="90000"/>
                </a:lnSpc>
                <a:spcAft>
                  <a:spcPts val="600"/>
                </a:spcAft>
              </a:pPr>
              <a:t>16</a:t>
            </a:fld>
            <a:endParaRPr lang="en-US" sz="3600">
              <a:solidFill>
                <a:srgbClr val="7777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2924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Conlclusion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cs typeface="Biome"/>
              </a:rPr>
              <a:t>How can a company maximize their Profits? </a:t>
            </a:r>
            <a:endParaRPr lang="el-GR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>
                <a:cs typeface="Biome"/>
              </a:rPr>
              <a:t>Which features affect the Sales Amount of a company?</a:t>
            </a:r>
            <a:endParaRPr lang="en-US" dirty="0"/>
          </a:p>
          <a:p>
            <a:r>
              <a:rPr lang="en-US" dirty="0">
                <a:cs typeface="Biome"/>
              </a:rPr>
              <a:t>Do demographics have a vital role?</a:t>
            </a:r>
            <a:endParaRPr lang="en-US" dirty="0"/>
          </a:p>
          <a:p>
            <a:r>
              <a:rPr lang="en-US" dirty="0">
                <a:cs typeface="Biome"/>
              </a:rPr>
              <a:t>Are there any trends that customers follow?</a:t>
            </a:r>
            <a:endParaRPr lang="en-US" dirty="0"/>
          </a:p>
          <a:p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293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Any Questions?</a:t>
            </a:r>
          </a:p>
          <a:p>
            <a:r>
              <a:rPr lang="en-US" sz="1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Lilian </a:t>
            </a:r>
            <a:r>
              <a:rPr lang="en-US" sz="1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Vitsa</a:t>
            </a:r>
            <a:endParaRPr lang="en-US" sz="1200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cs typeface="Biome"/>
              </a:rPr>
              <a:t>How can a company maximize their Profits? </a:t>
            </a:r>
            <a:endParaRPr lang="el-GR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>
                <a:cs typeface="Biome"/>
              </a:rPr>
              <a:t>Which features affect the Sales Amount of a company?</a:t>
            </a:r>
            <a:endParaRPr lang="en-US" dirty="0"/>
          </a:p>
          <a:p>
            <a:r>
              <a:rPr lang="en-US" dirty="0">
                <a:cs typeface="Biome"/>
              </a:rPr>
              <a:t>Do demographics have a vital role?</a:t>
            </a:r>
            <a:endParaRPr lang="en-US" dirty="0"/>
          </a:p>
          <a:p>
            <a:r>
              <a:rPr lang="en-US" dirty="0">
                <a:cs typeface="Biome"/>
              </a:rPr>
              <a:t>Are there any trends that customers follow?</a:t>
            </a:r>
            <a:endParaRPr lang="en-US" dirty="0"/>
          </a:p>
          <a:p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Dataset Variables </a:t>
            </a:r>
            <a:endParaRPr lang="el-GR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71525" y="3206193"/>
            <a:ext cx="3317520" cy="1875964"/>
          </a:xfrm>
        </p:spPr>
        <p:txBody>
          <a:bodyPr/>
          <a:lstStyle/>
          <a:p>
            <a:pPr marL="342900" indent="-342900" algn="l"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cs typeface="Biome"/>
              </a:rPr>
              <a:t>Sales Date</a:t>
            </a:r>
            <a:endParaRPr lang="el-GR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marL="342900" indent="-342900" algn="l"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Product Category  (Clothing, Electronics, Home Appliances)</a:t>
            </a:r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458254" y="3358082"/>
            <a:ext cx="3304962" cy="1721355"/>
          </a:xfrm>
        </p:spPr>
        <p:txBody>
          <a:bodyPr/>
          <a:lstStyle/>
          <a:p>
            <a:pPr marL="342900" indent="-342900" algn="l"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Sales Amount ($)</a:t>
            </a:r>
            <a:endParaRPr lang="en-US">
              <a:solidFill>
                <a:schemeClr val="bg1">
                  <a:lumMod val="50000"/>
                  <a:lumOff val="50000"/>
                </a:schemeClr>
              </a:solidFill>
              <a:ea typeface="+mj-lt"/>
              <a:cs typeface="+mj-lt"/>
            </a:endParaRPr>
          </a:p>
          <a:p>
            <a:pPr marL="342900" indent="-342900" algn="l"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Customer Age</a:t>
            </a:r>
          </a:p>
          <a:p>
            <a:pPr marL="342900" indent="-342900" algn="l"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Customer Gender (Male, Female, Non-binary)</a:t>
            </a:r>
            <a:endParaRPr 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0947" y="3360802"/>
            <a:ext cx="3846092" cy="1721355"/>
          </a:xfrm>
        </p:spPr>
        <p:txBody>
          <a:bodyPr/>
          <a:lstStyle/>
          <a:p>
            <a:endParaRPr lang="en-US" dirty="0"/>
          </a:p>
          <a:p>
            <a:pPr marL="342900" indent="-342900" algn="l"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Customer Location (Japan, Australia, India, USA, UK, Canada)</a:t>
            </a:r>
          </a:p>
          <a:p>
            <a:pPr marL="342900" indent="-342900" algn="l"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Product Ratings (1 = low to 5 = high rating)</a:t>
            </a:r>
            <a:endParaRPr 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301" y="396440"/>
            <a:ext cx="10515601" cy="741014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cs typeface="Biome"/>
              </a:rPr>
              <a:t>Exploratory Data Analysis</a:t>
            </a:r>
            <a:endParaRPr lang="el-GR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57522" y="1543847"/>
            <a:ext cx="5024811" cy="168027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cs typeface="Biome"/>
              </a:rPr>
              <a:t>Which Category? </a:t>
            </a:r>
            <a:endParaRPr 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cs typeface="Biome"/>
              </a:rPr>
              <a:t>When?</a:t>
            </a:r>
            <a:endParaRPr 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</p:txBody>
      </p:sp>
      <p:pic>
        <p:nvPicPr>
          <p:cNvPr id="10" name="Content Placeholder 9" descr="A graph of sales per region&#10;&#10;Description automatically generated">
            <a:extLst>
              <a:ext uri="{FF2B5EF4-FFF2-40B4-BE49-F238E27FC236}">
                <a16:creationId xmlns:a16="http://schemas.microsoft.com/office/drawing/2014/main" id="{6D55BCA8-8EDD-91F9-8FB9-799359351049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2"/>
          <a:stretch>
            <a:fillRect/>
          </a:stretch>
        </p:blipFill>
        <p:spPr>
          <a:xfrm>
            <a:off x="7645284" y="3525354"/>
            <a:ext cx="2487602" cy="2230264"/>
          </a:xfr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Εικόνα 8" descr="Εικόνα που περιέχει κείμενο, στιγμιότυπο οθόνης, διάγραμμα, γράφημα&#10;&#10;Περιγραφή που δημιουργήθηκε αυτόματα">
            <a:extLst>
              <a:ext uri="{FF2B5EF4-FFF2-40B4-BE49-F238E27FC236}">
                <a16:creationId xmlns:a16="http://schemas.microsoft.com/office/drawing/2014/main" id="{1D0E7448-EEE3-A168-A1F0-914C517F2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098" y="1640792"/>
            <a:ext cx="5595900" cy="457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Scientific findings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B0B015E4-B023-BA0D-4815-811044A21F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55283"/>
              </p:ext>
            </p:extLst>
          </p:nvPr>
        </p:nvGraphicFramePr>
        <p:xfrm>
          <a:off x="3455095" y="125260"/>
          <a:ext cx="7185007" cy="647513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476309">
                  <a:extLst>
                    <a:ext uri="{9D8B030D-6E8A-4147-A177-3AD203B41FA5}">
                      <a16:colId xmlns:a16="http://schemas.microsoft.com/office/drawing/2014/main" val="905481509"/>
                    </a:ext>
                  </a:extLst>
                </a:gridCol>
                <a:gridCol w="3708698">
                  <a:extLst>
                    <a:ext uri="{9D8B030D-6E8A-4147-A177-3AD203B41FA5}">
                      <a16:colId xmlns:a16="http://schemas.microsoft.com/office/drawing/2014/main" val="164714065"/>
                    </a:ext>
                  </a:extLst>
                </a:gridCol>
              </a:tblGrid>
              <a:tr h="301129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 Month Year  Clothing  Electronics  Home Appliances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 Month Year  Clothing  Electronics  Home Appliances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012382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     2022-01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13               </a:t>
                      </a:r>
                      <a:r>
                        <a:rPr lang="en-US" sz="1200" dirty="0">
                          <a:solidFill>
                            <a:srgbClr val="ED7D31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     2022-01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17040       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11942            15848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40790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     2022-02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11           </a:t>
                      </a:r>
                      <a:r>
                        <a:rPr lang="en-US" sz="1200" dirty="0">
                          <a:solidFill>
                            <a:srgbClr val="ED7D31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11               11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     2022-02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12909       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10139            07880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179215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     2022-03        13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18              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     2022-03     13680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16272           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14538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0318536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3     2022-04        13           12   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3     2022-04     12520        12244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14657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9470241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4     2022-05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09               12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4     2022-05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17796       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10035            11988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723745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5     2022-06        11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5     2022-06     12349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13739           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07239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799068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6     2022-07        16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19              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10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6     2022-07     12248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16557           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08969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5058075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7     2022-08        07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11              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09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7     2022-08     05451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10038           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08987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415185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8     2022-09        10           08   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8     2022-09      9358         08689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14899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4268876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9     2022-10        10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11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9     2022-10      09059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22130          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13464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18107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10   2022-11       </a:t>
                      </a:r>
                      <a:r>
                        <a:rPr lang="en-US" sz="1200" dirty="0">
                          <a:solidFill>
                            <a:srgbClr val="ED7D31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09              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10   2022-11     15317         06851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16963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894153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11   2022-12       </a:t>
                      </a:r>
                      <a:r>
                        <a:rPr lang="en-US" sz="1200" dirty="0">
                          <a:solidFill>
                            <a:srgbClr val="ED7D31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10              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11   2022-12     11083        10301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12811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44595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   2023-01        14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19              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11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   2023-01     15235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19944            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8958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231481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   2023-02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12               08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   2023-02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13614       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11116             9134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222368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   2023-03        14           10   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17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   2023-03     13155        08553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16250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151384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   2023-04        14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   2023-04     14400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22110           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15871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916165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   2023-05        14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   2023-05     13786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18137           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14582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8290744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17   2023-06        12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17   2023-06     14452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20383           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12473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3461201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18   2023-07        13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18   2023-07     11811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12823           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12136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127008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19   2023-08        11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18              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19   2023-08     09251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17303           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13460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83634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   2023-09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10               13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   2023-09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15451       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12610            12898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9103025"/>
                  </a:ext>
                </a:extLst>
              </a:tr>
              <a:tr h="26943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21   2023-10        12           16   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18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21   2023-10     12189        15128 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15389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970704"/>
                  </a:ext>
                </a:extLst>
              </a:tr>
              <a:tr h="246519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22   2023-11        </a:t>
                      </a:r>
                      <a:r>
                        <a:rPr lang="en-US" sz="1200" dirty="0">
                          <a:solidFill>
                            <a:srgbClr val="ED7D31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16          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16              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13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22   2023-11     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17390       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15224            10257</a:t>
                      </a:r>
                      <a:endParaRPr lang="en-US" sz="120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46924" marR="46924" marT="31283" marB="3128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3852405"/>
                  </a:ext>
                </a:extLst>
              </a:tr>
            </a:tbl>
          </a:graphicData>
        </a:graphic>
      </p:graphicFrame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4A84843-0DAA-5C2F-33CC-464757953DA7}"/>
              </a:ext>
            </a:extLst>
          </p:cNvPr>
          <p:cNvSpPr txBox="1">
            <a:spLocks/>
          </p:cNvSpPr>
          <p:nvPr/>
        </p:nvSpPr>
        <p:spPr>
          <a:xfrm>
            <a:off x="79030" y="374751"/>
            <a:ext cx="3051962" cy="1033102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Biome"/>
              </a:rPr>
              <a:t>Products – Profits</a:t>
            </a:r>
          </a:p>
          <a:p>
            <a:r>
              <a:rPr lang="en-US" dirty="0">
                <a:cs typeface="Biome"/>
              </a:rPr>
              <a:t>Electronics – Summer Period</a:t>
            </a:r>
          </a:p>
        </p:txBody>
      </p:sp>
    </p:spTree>
    <p:extLst>
      <p:ext uri="{BB962C8B-B14F-4D97-AF65-F5344CB8AC3E}">
        <p14:creationId xmlns:p14="http://schemas.microsoft.com/office/powerpoint/2010/main" val="2125518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Tech Pro Academy | Final Project DS Stream 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4A84843-0DAA-5C2F-33CC-464757953DA7}"/>
              </a:ext>
            </a:extLst>
          </p:cNvPr>
          <p:cNvSpPr txBox="1">
            <a:spLocks/>
          </p:cNvSpPr>
          <p:nvPr/>
        </p:nvSpPr>
        <p:spPr>
          <a:xfrm>
            <a:off x="79030" y="52780"/>
            <a:ext cx="3051962" cy="3329832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Biome"/>
              </a:rPr>
              <a:t>Products – Profits</a:t>
            </a:r>
          </a:p>
          <a:p>
            <a:r>
              <a:rPr lang="en-US" dirty="0">
                <a:cs typeface="Biome"/>
              </a:rPr>
              <a:t>Not appearing: February, July, August (Profits)</a:t>
            </a:r>
          </a:p>
          <a:p>
            <a:r>
              <a:rPr lang="en-US" dirty="0">
                <a:cs typeface="Biome"/>
              </a:rPr>
              <a:t>Appearing January &amp; October of each year (Profits)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33303A8-1284-6682-ABB5-4787CA1DB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399990"/>
              </p:ext>
            </p:extLst>
          </p:nvPr>
        </p:nvGraphicFramePr>
        <p:xfrm>
          <a:off x="4754450" y="1223492"/>
          <a:ext cx="5941297" cy="43891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35564">
                  <a:extLst>
                    <a:ext uri="{9D8B030D-6E8A-4147-A177-3AD203B41FA5}">
                      <a16:colId xmlns:a16="http://schemas.microsoft.com/office/drawing/2014/main" val="1398991342"/>
                    </a:ext>
                  </a:extLst>
                </a:gridCol>
                <a:gridCol w="2705733">
                  <a:extLst>
                    <a:ext uri="{9D8B030D-6E8A-4147-A177-3AD203B41FA5}">
                      <a16:colId xmlns:a16="http://schemas.microsoft.com/office/drawing/2014/main" val="14665309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 Month Year  Product Count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Month Year  Sales Amount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54129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0     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2022-01</a:t>
                      </a:r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 45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0    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2022-01</a:t>
                      </a:r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 44830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8346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     2022-03             44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    2022-03        44490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6821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FFC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6     2022-07             45</a:t>
                      </a: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FFC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9    2022-10        44653</a:t>
                      </a:r>
                      <a:endParaRPr lang="en-US">
                        <a:solidFill>
                          <a:srgbClr val="FFC00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0984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12   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2023-01</a:t>
                      </a:r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      44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12  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2023-01</a:t>
                      </a:r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        44137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21772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   2023-04             48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15  2023-04        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52381</a:t>
                      </a: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1233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   2023-05             50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16  2023-05        46505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2647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17   2023-06             45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17  2023-06        47308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6732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FFC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19   2023-08             44</a:t>
                      </a: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FFC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20  2023-09        40959</a:t>
                      </a:r>
                      <a:endParaRPr lang="en-US">
                        <a:solidFill>
                          <a:srgbClr val="FFC00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9917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21   2023-10             46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21  2023-10        42706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7881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22   2023-11             45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22  2023-11        42871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26558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23   2023-12             54</a:t>
                      </a:r>
                      <a:endParaRPr lang="en-US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solidFill>
                            <a:srgbClr val="0000FF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23  2023-12        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effectLst/>
                          <a:latin typeface="Calibri"/>
                          <a:ea typeface="SimSun"/>
                          <a:cs typeface="Times New Roman"/>
                        </a:rPr>
                        <a:t>54984</a:t>
                      </a:r>
                    </a:p>
                  </a:txBody>
                  <a:tcPr marL="68580" marR="6858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1592394"/>
                  </a:ext>
                </a:extLst>
              </a:tr>
            </a:tbl>
          </a:graphicData>
        </a:graphic>
      </p:graphicFrame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634ADEE-FB0A-7815-A63B-F7214D2D9342}"/>
              </a:ext>
            </a:extLst>
          </p:cNvPr>
          <p:cNvSpPr txBox="1">
            <a:spLocks/>
          </p:cNvSpPr>
          <p:nvPr/>
        </p:nvSpPr>
        <p:spPr>
          <a:xfrm>
            <a:off x="79030" y="3379822"/>
            <a:ext cx="3051962" cy="332983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ctr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Biome"/>
              </a:rPr>
              <a:t>Marketing - </a:t>
            </a:r>
            <a:r>
              <a:rPr lang="en-US" dirty="0" err="1">
                <a:cs typeface="Biome"/>
              </a:rPr>
              <a:t>Addvertising</a:t>
            </a:r>
            <a:r>
              <a:rPr lang="en-US" dirty="0">
                <a:cs typeface="Biome"/>
              </a:rPr>
              <a:t> Campaigns</a:t>
            </a:r>
          </a:p>
          <a:p>
            <a:r>
              <a:rPr lang="en-US" dirty="0">
                <a:cs typeface="Biome"/>
              </a:rPr>
              <a:t>Increasing / Reducing Prices</a:t>
            </a:r>
          </a:p>
        </p:txBody>
      </p:sp>
    </p:spTree>
    <p:extLst>
      <p:ext uri="{BB962C8B-B14F-4D97-AF65-F5344CB8AC3E}">
        <p14:creationId xmlns:p14="http://schemas.microsoft.com/office/powerpoint/2010/main" val="2853057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301" y="396440"/>
            <a:ext cx="10515601" cy="741014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cs typeface="Biome"/>
              </a:rPr>
              <a:t>Hypothesis Testing</a:t>
            </a:r>
            <a:endParaRPr 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57522" y="1543847"/>
            <a:ext cx="5024811" cy="168027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entury Schoolbook"/>
                <a:ea typeface="Calibri"/>
                <a:cs typeface="Calibri"/>
              </a:rPr>
              <a:t>Customer Location exhibited a statistically significant influence on sales amount.</a:t>
            </a:r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latin typeface="Century Schoolbook"/>
            </a:endParaRPr>
          </a:p>
          <a:p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ea typeface="Calibri"/>
              <a:cs typeface="Biom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</p:txBody>
      </p:sp>
      <p:pic>
        <p:nvPicPr>
          <p:cNvPr id="10" name="Content Placeholder 9" descr="A graph of sales per region&#10;&#10;Description automatically generated">
            <a:extLst>
              <a:ext uri="{FF2B5EF4-FFF2-40B4-BE49-F238E27FC236}">
                <a16:creationId xmlns:a16="http://schemas.microsoft.com/office/drawing/2014/main" id="{6D55BCA8-8EDD-91F9-8FB9-799359351049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2"/>
          <a:stretch>
            <a:fillRect/>
          </a:stretch>
        </p:blipFill>
        <p:spPr>
          <a:xfrm>
            <a:off x="6722299" y="1475468"/>
            <a:ext cx="4837995" cy="4376742"/>
          </a:xfr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20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Models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Algorithms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71525" y="3206193"/>
            <a:ext cx="3317520" cy="1875964"/>
          </a:xfrm>
        </p:spPr>
        <p:txBody>
          <a:bodyPr/>
          <a:lstStyle/>
          <a:p>
            <a:pPr marL="342900" indent="-342900" algn="l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cs typeface="Biome"/>
              </a:rPr>
              <a:t>Linear &amp; Multilinear Regression</a:t>
            </a:r>
            <a:endParaRPr lang="el-GR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458254" y="3358082"/>
            <a:ext cx="3304962" cy="1721355"/>
          </a:xfrm>
        </p:spPr>
        <p:txBody>
          <a:bodyPr/>
          <a:lstStyle/>
          <a:p>
            <a:pPr marL="342900" indent="-342900" algn="l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Decision Tree </a:t>
            </a:r>
          </a:p>
          <a:p>
            <a:pPr marL="342900" indent="-342900" algn="l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Random Forest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0947" y="3360802"/>
            <a:ext cx="3846092" cy="1721355"/>
          </a:xfrm>
        </p:spPr>
        <p:txBody>
          <a:bodyPr/>
          <a:lstStyle/>
          <a:p>
            <a:endParaRPr lang="en-US" dirty="0"/>
          </a:p>
          <a:p>
            <a:pPr marL="342900" indent="-342900" algn="l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Clustering / K-Means</a:t>
            </a:r>
            <a:endParaRPr 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427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310356"/>
            <a:ext cx="4114800" cy="365125"/>
          </a:xfrm>
        </p:spPr>
        <p:txBody>
          <a:bodyPr/>
          <a:lstStyle/>
          <a:p>
            <a:r>
              <a:rPr lang="en-US" dirty="0"/>
              <a:t>Tech Pro Academy | Final Project DS Stream </a:t>
            </a:r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57522" y="1543847"/>
            <a:ext cx="5024811" cy="1680279"/>
          </a:xfrm>
        </p:spPr>
        <p:txBody>
          <a:bodyPr/>
          <a:lstStyle/>
          <a:p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latin typeface="Century Schoolbook"/>
              <a:ea typeface="Calibri"/>
              <a:cs typeface="Calibri"/>
            </a:endParaRPr>
          </a:p>
          <a:p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ea typeface="Calibri"/>
              <a:cs typeface="Biom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1" name="Content Placeholder 10" descr="A graph with red and blue squares&#10;&#10;Description automatically generated">
            <a:extLst>
              <a:ext uri="{FF2B5EF4-FFF2-40B4-BE49-F238E27FC236}">
                <a16:creationId xmlns:a16="http://schemas.microsoft.com/office/drawing/2014/main" id="{5EC08DEE-93E7-9041-846A-3F26BA323895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2"/>
          <a:stretch>
            <a:fillRect/>
          </a:stretch>
        </p:blipFill>
        <p:spPr>
          <a:xfrm>
            <a:off x="2392548" y="250680"/>
            <a:ext cx="9657163" cy="61440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730105" y="5376271"/>
            <a:ext cx="2713151" cy="622956"/>
          </a:xfrm>
        </p:spPr>
        <p:txBody>
          <a:bodyPr/>
          <a:lstStyle/>
          <a:p>
            <a:pPr algn="r"/>
            <a:r>
              <a:rPr lang="en-US" sz="3600" dirty="0">
                <a:solidFill>
                  <a:schemeClr val="bg1">
                    <a:lumMod val="50000"/>
                    <a:lumOff val="50000"/>
                  </a:schemeClr>
                </a:solidFill>
                <a:cs typeface="Biome"/>
              </a:rPr>
              <a:t>Heatmap</a:t>
            </a:r>
            <a:endParaRPr lang="en-US" sz="3600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A550C1A-7F45-32FE-FBCD-AD23634F422D}"/>
              </a:ext>
            </a:extLst>
          </p:cNvPr>
          <p:cNvSpPr txBox="1">
            <a:spLocks/>
          </p:cNvSpPr>
          <p:nvPr/>
        </p:nvSpPr>
        <p:spPr>
          <a:xfrm>
            <a:off x="-657593" y="242966"/>
            <a:ext cx="3131715" cy="12990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bg1">
                    <a:lumMod val="50000"/>
                    <a:lumOff val="50000"/>
                  </a:schemeClr>
                </a:solidFill>
                <a:cs typeface="Biome"/>
              </a:rPr>
              <a:t>Linear Regression</a:t>
            </a:r>
            <a:endParaRPr lang="en-US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68092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157</Words>
  <Application>Microsoft Office PowerPoint</Application>
  <PresentationFormat>Widescreen</PresentationFormat>
  <Paragraphs>54</Paragraphs>
  <Slides>18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View</vt:lpstr>
      <vt:lpstr>TechPro Academy</vt:lpstr>
      <vt:lpstr>Introduction</vt:lpstr>
      <vt:lpstr>Overview</vt:lpstr>
      <vt:lpstr>Exploratory Data Analysis</vt:lpstr>
      <vt:lpstr>PowerPoint Presentation</vt:lpstr>
      <vt:lpstr>PowerPoint Presentation</vt:lpstr>
      <vt:lpstr>Hypothesis Testing</vt:lpstr>
      <vt:lpstr>Prediction Models</vt:lpstr>
      <vt:lpstr>Heatmap</vt:lpstr>
      <vt:lpstr>PowerPoint Presentation</vt:lpstr>
      <vt:lpstr>PowerPoint Presentation</vt:lpstr>
      <vt:lpstr>Random Forest​ |Clothing</vt:lpstr>
      <vt:lpstr>Random Forest​ | Electronics</vt:lpstr>
      <vt:lpstr>Random Forest​ | Home Appliances</vt:lpstr>
      <vt:lpstr>PowerPoint Presentation</vt:lpstr>
      <vt:lpstr>PowerPoint Presentation</vt:lpstr>
      <vt:lpstr>Conlclusion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</dc:title>
  <dc:creator/>
  <cp:lastModifiedBy/>
  <cp:revision>559</cp:revision>
  <dcterms:created xsi:type="dcterms:W3CDTF">2024-02-14T00:45:06Z</dcterms:created>
  <dcterms:modified xsi:type="dcterms:W3CDTF">2024-02-14T16:51:42Z</dcterms:modified>
</cp:coreProperties>
</file>

<file path=docProps/thumbnail.jpeg>
</file>